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Lst>
  <p:notesMasterIdLst>
    <p:notesMasterId r:id="rId47"/>
  </p:notesMasterIdLst>
  <p:sldIdLst>
    <p:sldId id="265" r:id="rId5"/>
    <p:sldId id="292" r:id="rId6"/>
    <p:sldId id="288" r:id="rId7"/>
    <p:sldId id="287" r:id="rId8"/>
    <p:sldId id="303" r:id="rId9"/>
    <p:sldId id="273" r:id="rId10"/>
    <p:sldId id="304" r:id="rId11"/>
    <p:sldId id="300" r:id="rId12"/>
    <p:sldId id="305" r:id="rId13"/>
    <p:sldId id="306" r:id="rId14"/>
    <p:sldId id="259" r:id="rId15"/>
    <p:sldId id="285" r:id="rId16"/>
    <p:sldId id="270" r:id="rId17"/>
    <p:sldId id="284" r:id="rId18"/>
    <p:sldId id="272" r:id="rId19"/>
    <p:sldId id="261" r:id="rId20"/>
    <p:sldId id="307" r:id="rId21"/>
    <p:sldId id="308" r:id="rId22"/>
    <p:sldId id="309" r:id="rId23"/>
    <p:sldId id="310" r:id="rId24"/>
    <p:sldId id="311" r:id="rId25"/>
    <p:sldId id="312" r:id="rId26"/>
    <p:sldId id="267" r:id="rId27"/>
    <p:sldId id="289" r:id="rId28"/>
    <p:sldId id="279" r:id="rId29"/>
    <p:sldId id="268" r:id="rId30"/>
    <p:sldId id="298" r:id="rId31"/>
    <p:sldId id="313" r:id="rId32"/>
    <p:sldId id="275" r:id="rId33"/>
    <p:sldId id="367" r:id="rId34"/>
    <p:sldId id="277" r:id="rId35"/>
    <p:sldId id="369" r:id="rId36"/>
    <p:sldId id="370" r:id="rId37"/>
    <p:sldId id="276" r:id="rId38"/>
    <p:sldId id="368" r:id="rId39"/>
    <p:sldId id="274" r:id="rId40"/>
    <p:sldId id="302" r:id="rId41"/>
    <p:sldId id="371" r:id="rId42"/>
    <p:sldId id="372" r:id="rId43"/>
    <p:sldId id="373" r:id="rId44"/>
    <p:sldId id="374" r:id="rId45"/>
    <p:sldId id="260" r:id="rId46"/>
  </p:sldIdLst>
  <p:sldSz cx="10691813" cy="75596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336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lenik Agnieszka" initials="PA" lastIdx="1" clrIdx="0">
    <p:extLst>
      <p:ext uri="{19B8F6BF-5375-455C-9EA6-DF929625EA0E}">
        <p15:presenceInfo xmlns:p15="http://schemas.microsoft.com/office/powerpoint/2012/main" userId="S::Agnieszka.Palenik@mfipr.gov.pl::6a0c958d-6557-4bbd-8aa6-03360055b1e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0A15C55-8517-42AA-B614-E9B94910E393}">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 pośredni 2 — Ak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howGuides="1">
      <p:cViewPr varScale="1">
        <p:scale>
          <a:sx n="100" d="100"/>
          <a:sy n="100" d="100"/>
        </p:scale>
        <p:origin x="1464" y="96"/>
      </p:cViewPr>
      <p:guideLst>
        <p:guide orient="horz" pos="2381"/>
        <p:guide pos="336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4431EC-348A-4A40-B636-A46D8DDFA00B}"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E7E2BD7B-B7F0-4EA8-9E8E-5B1210D93675}">
      <dgm:prSet/>
      <dgm:spPr/>
      <dgm:t>
        <a:bodyPr/>
        <a:lstStyle/>
        <a:p>
          <a:r>
            <a:rPr lang="pl-PL" b="1" dirty="0">
              <a:solidFill>
                <a:schemeClr val="tx2"/>
              </a:solidFill>
              <a:latin typeface="Open Sans" panose="020B0606030504020204" pitchFamily="34" charset="0"/>
              <a:ea typeface="Open Sans" panose="020B0606030504020204" pitchFamily="34" charset="0"/>
              <a:cs typeface="Open Sans" panose="020B0606030504020204" pitchFamily="34" charset="0"/>
            </a:rPr>
            <a:t>Harmonia jest pożądana, konflikt jest czymś niewłaściwym</a:t>
          </a:r>
          <a:endParaRPr lang="en-US" b="1"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dgm:t>
    </dgm:pt>
    <dgm:pt modelId="{7C154FF1-CFDB-4A5D-A009-D3EB7CBBFAA0}" type="parTrans" cxnId="{E1A47845-F992-4BC8-B5E8-408A038FB130}">
      <dgm:prSet/>
      <dgm:spPr/>
      <dgm:t>
        <a:bodyPr/>
        <a:lstStyle/>
        <a:p>
          <a:endParaRPr lang="en-US"/>
        </a:p>
      </dgm:t>
    </dgm:pt>
    <dgm:pt modelId="{3E635156-8971-43D3-B213-C83856D7AA8D}" type="sibTrans" cxnId="{E1A47845-F992-4BC8-B5E8-408A038FB130}">
      <dgm:prSet/>
      <dgm:spPr/>
      <dgm:t>
        <a:bodyPr/>
        <a:lstStyle/>
        <a:p>
          <a:endParaRPr lang="en-US"/>
        </a:p>
      </dgm:t>
    </dgm:pt>
    <dgm:pt modelId="{B3D0148E-4DF5-40C8-9342-ECD51BC9EEA5}">
      <dgm:prSet/>
      <dgm:spPr/>
      <dgm:t>
        <a:bodyPr/>
        <a:lstStyle/>
        <a:p>
          <a:r>
            <a:rPr lang="pl-PL" b="1" dirty="0">
              <a:solidFill>
                <a:schemeClr val="tx2"/>
              </a:solidFill>
              <a:latin typeface="Open Sans" panose="020B0606030504020204" pitchFamily="34" charset="0"/>
              <a:ea typeface="Open Sans" panose="020B0606030504020204" pitchFamily="34" charset="0"/>
              <a:cs typeface="Open Sans" panose="020B0606030504020204" pitchFamily="34" charset="0"/>
            </a:rPr>
            <a:t>Konflikty i spory są tym samym zjawiskiem</a:t>
          </a:r>
          <a:endParaRPr lang="en-US" b="1"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dgm:t>
    </dgm:pt>
    <dgm:pt modelId="{1F0AF3DE-EE2B-4B5D-B2FF-252A1F00179D}" type="parTrans" cxnId="{331405B6-293B-4AAB-8D08-C37A0E159F3C}">
      <dgm:prSet/>
      <dgm:spPr/>
      <dgm:t>
        <a:bodyPr/>
        <a:lstStyle/>
        <a:p>
          <a:endParaRPr lang="en-US"/>
        </a:p>
      </dgm:t>
    </dgm:pt>
    <dgm:pt modelId="{EEE1BF96-DFF2-4763-A72C-CBA9DA1BF5E0}" type="sibTrans" cxnId="{331405B6-293B-4AAB-8D08-C37A0E159F3C}">
      <dgm:prSet/>
      <dgm:spPr/>
      <dgm:t>
        <a:bodyPr/>
        <a:lstStyle/>
        <a:p>
          <a:endParaRPr lang="en-US"/>
        </a:p>
      </dgm:t>
    </dgm:pt>
    <dgm:pt modelId="{707A7354-A79F-4C7A-BA31-D4C3C9B18FF3}">
      <dgm:prSet/>
      <dgm:spPr/>
      <dgm:t>
        <a:bodyPr/>
        <a:lstStyle/>
        <a:p>
          <a:r>
            <a:rPr lang="pl-PL" b="1" dirty="0">
              <a:solidFill>
                <a:schemeClr val="tx2"/>
              </a:solidFill>
              <a:latin typeface="Open Sans" panose="020B0606030504020204" pitchFamily="34" charset="0"/>
              <a:ea typeface="Open Sans" panose="020B0606030504020204" pitchFamily="34" charset="0"/>
              <a:cs typeface="Open Sans" panose="020B0606030504020204" pitchFamily="34" charset="0"/>
            </a:rPr>
            <a:t>Konflikt wynika z indywidualnych patologii</a:t>
          </a:r>
          <a:endParaRPr lang="en-US" b="1"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dgm:t>
    </dgm:pt>
    <dgm:pt modelId="{2C6D7C79-FA7B-4DAA-8C39-A2442EDEBBC2}" type="parTrans" cxnId="{D581A104-AD46-4FB7-A56C-B833B0E96271}">
      <dgm:prSet/>
      <dgm:spPr/>
      <dgm:t>
        <a:bodyPr/>
        <a:lstStyle/>
        <a:p>
          <a:endParaRPr lang="en-US"/>
        </a:p>
      </dgm:t>
    </dgm:pt>
    <dgm:pt modelId="{FF90696B-FAC2-4C7E-8CBE-4314FCEAA044}" type="sibTrans" cxnId="{D581A104-AD46-4FB7-A56C-B833B0E96271}">
      <dgm:prSet/>
      <dgm:spPr/>
      <dgm:t>
        <a:bodyPr/>
        <a:lstStyle/>
        <a:p>
          <a:endParaRPr lang="en-US"/>
        </a:p>
      </dgm:t>
    </dgm:pt>
    <dgm:pt modelId="{2DCEF7AA-8389-426E-99FD-85969EE71789}">
      <dgm:prSet/>
      <dgm:spPr/>
      <dgm:t>
        <a:bodyPr/>
        <a:lstStyle/>
        <a:p>
          <a:r>
            <a:rPr lang="pl-PL" b="1" dirty="0">
              <a:solidFill>
                <a:schemeClr val="tx2"/>
              </a:solidFill>
              <a:latin typeface="Open Sans" panose="020B0606030504020204" pitchFamily="34" charset="0"/>
              <a:ea typeface="Open Sans" panose="020B0606030504020204" pitchFamily="34" charset="0"/>
              <a:cs typeface="Open Sans" panose="020B0606030504020204" pitchFamily="34" charset="0"/>
            </a:rPr>
            <a:t>Konflikt nigdy nie powinien być potęgowany</a:t>
          </a:r>
          <a:endParaRPr lang="en-US" b="1"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dgm:t>
    </dgm:pt>
    <dgm:pt modelId="{70CF4176-428C-49E5-AD06-47E56A1FEB40}" type="parTrans" cxnId="{56F605D0-66AC-48CF-8197-01503A0D36EF}">
      <dgm:prSet/>
      <dgm:spPr/>
      <dgm:t>
        <a:bodyPr/>
        <a:lstStyle/>
        <a:p>
          <a:endParaRPr lang="en-US"/>
        </a:p>
      </dgm:t>
    </dgm:pt>
    <dgm:pt modelId="{2FC43E74-4486-4D74-8419-53782B7DABDA}" type="sibTrans" cxnId="{56F605D0-66AC-48CF-8197-01503A0D36EF}">
      <dgm:prSet/>
      <dgm:spPr/>
      <dgm:t>
        <a:bodyPr/>
        <a:lstStyle/>
        <a:p>
          <a:endParaRPr lang="en-US"/>
        </a:p>
      </dgm:t>
    </dgm:pt>
    <dgm:pt modelId="{D2A6C5AD-C64A-4795-9A0A-A639FF10A4E0}">
      <dgm:prSet/>
      <dgm:spPr/>
      <dgm:t>
        <a:bodyPr/>
        <a:lstStyle/>
        <a:p>
          <a:r>
            <a:rPr lang="pl-PL" b="1" dirty="0">
              <a:solidFill>
                <a:schemeClr val="tx2"/>
              </a:solidFill>
              <a:latin typeface="Open Sans" panose="020B0606030504020204" pitchFamily="34" charset="0"/>
              <a:ea typeface="Open Sans" panose="020B0606030504020204" pitchFamily="34" charset="0"/>
              <a:cs typeface="Open Sans" panose="020B0606030504020204" pitchFamily="34" charset="0"/>
            </a:rPr>
            <a:t>Gniew jest dominującą emocją w konflikcie</a:t>
          </a:r>
          <a:endParaRPr lang="en-US" b="1"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dgm:t>
    </dgm:pt>
    <dgm:pt modelId="{F06CCC5C-BCC5-4517-8A6C-454832B7BF86}" type="parTrans" cxnId="{3B2FF73C-E0AE-4CAA-8CAA-65CCF998A7A6}">
      <dgm:prSet/>
      <dgm:spPr/>
      <dgm:t>
        <a:bodyPr/>
        <a:lstStyle/>
        <a:p>
          <a:endParaRPr lang="en-US"/>
        </a:p>
      </dgm:t>
    </dgm:pt>
    <dgm:pt modelId="{8A43D83D-AB2C-4B78-BD83-5943B90FFE91}" type="sibTrans" cxnId="{3B2FF73C-E0AE-4CAA-8CAA-65CCF998A7A6}">
      <dgm:prSet/>
      <dgm:spPr/>
      <dgm:t>
        <a:bodyPr/>
        <a:lstStyle/>
        <a:p>
          <a:endParaRPr lang="en-US"/>
        </a:p>
      </dgm:t>
    </dgm:pt>
    <dgm:pt modelId="{19D5B667-EA05-4990-800B-EDE95E04C11A}">
      <dgm:prSet/>
      <dgm:spPr/>
      <dgm:t>
        <a:bodyPr/>
        <a:lstStyle/>
        <a:p>
          <a:r>
            <a:rPr lang="pl-PL" b="1" dirty="0">
              <a:solidFill>
                <a:schemeClr val="tx2"/>
              </a:solidFill>
              <a:latin typeface="Open Sans" panose="020B0606030504020204" pitchFamily="34" charset="0"/>
              <a:ea typeface="Open Sans" panose="020B0606030504020204" pitchFamily="34" charset="0"/>
              <a:cs typeface="Open Sans" panose="020B0606030504020204" pitchFamily="34" charset="0"/>
            </a:rPr>
            <a:t>Istnieje jeden, najwłaściwszy sposób rozwiązania nieporozumień</a:t>
          </a:r>
          <a:endParaRPr lang="en-US" b="1"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dgm:t>
    </dgm:pt>
    <dgm:pt modelId="{94416831-3438-4A17-97B9-7487AA8C6A8F}" type="parTrans" cxnId="{E78067DF-D2AB-4A21-A530-F198706D0555}">
      <dgm:prSet/>
      <dgm:spPr/>
      <dgm:t>
        <a:bodyPr/>
        <a:lstStyle/>
        <a:p>
          <a:endParaRPr lang="en-US"/>
        </a:p>
      </dgm:t>
    </dgm:pt>
    <dgm:pt modelId="{609BFC4B-3089-446F-A835-618CDB2271DB}" type="sibTrans" cxnId="{E78067DF-D2AB-4A21-A530-F198706D0555}">
      <dgm:prSet/>
      <dgm:spPr/>
      <dgm:t>
        <a:bodyPr/>
        <a:lstStyle/>
        <a:p>
          <a:endParaRPr lang="en-US"/>
        </a:p>
      </dgm:t>
    </dgm:pt>
    <dgm:pt modelId="{46FB22A9-2850-4DC6-8EE3-2C843845AE4D}" type="pres">
      <dgm:prSet presAssocID="{504431EC-348A-4A40-B636-A46D8DDFA00B}" presName="vert0" presStyleCnt="0">
        <dgm:presLayoutVars>
          <dgm:dir/>
          <dgm:animOne val="branch"/>
          <dgm:animLvl val="lvl"/>
        </dgm:presLayoutVars>
      </dgm:prSet>
      <dgm:spPr/>
    </dgm:pt>
    <dgm:pt modelId="{C6D23D04-93E8-45F1-AC64-2D0F4C09E992}" type="pres">
      <dgm:prSet presAssocID="{E7E2BD7B-B7F0-4EA8-9E8E-5B1210D93675}" presName="thickLine" presStyleLbl="alignNode1" presStyleIdx="0" presStyleCnt="6"/>
      <dgm:spPr/>
    </dgm:pt>
    <dgm:pt modelId="{ED1822A1-1A9F-494D-A64C-D51F5458CF07}" type="pres">
      <dgm:prSet presAssocID="{E7E2BD7B-B7F0-4EA8-9E8E-5B1210D93675}" presName="horz1" presStyleCnt="0"/>
      <dgm:spPr/>
    </dgm:pt>
    <dgm:pt modelId="{2AAE9C7C-C8DD-4600-948B-7A2B4BE61C74}" type="pres">
      <dgm:prSet presAssocID="{E7E2BD7B-B7F0-4EA8-9E8E-5B1210D93675}" presName="tx1" presStyleLbl="revTx" presStyleIdx="0" presStyleCnt="6"/>
      <dgm:spPr/>
    </dgm:pt>
    <dgm:pt modelId="{CB04E5FD-BB85-4E67-94CE-68B88643A202}" type="pres">
      <dgm:prSet presAssocID="{E7E2BD7B-B7F0-4EA8-9E8E-5B1210D93675}" presName="vert1" presStyleCnt="0"/>
      <dgm:spPr/>
    </dgm:pt>
    <dgm:pt modelId="{53AC94F8-5C49-4BE4-A0A7-A6190D972FF5}" type="pres">
      <dgm:prSet presAssocID="{B3D0148E-4DF5-40C8-9342-ECD51BC9EEA5}" presName="thickLine" presStyleLbl="alignNode1" presStyleIdx="1" presStyleCnt="6"/>
      <dgm:spPr/>
    </dgm:pt>
    <dgm:pt modelId="{8DDD1260-8D7C-45DA-B2C7-C40E5D64A9FE}" type="pres">
      <dgm:prSet presAssocID="{B3D0148E-4DF5-40C8-9342-ECD51BC9EEA5}" presName="horz1" presStyleCnt="0"/>
      <dgm:spPr/>
    </dgm:pt>
    <dgm:pt modelId="{405C439F-B316-4C84-8AC1-E8BC5E75D680}" type="pres">
      <dgm:prSet presAssocID="{B3D0148E-4DF5-40C8-9342-ECD51BC9EEA5}" presName="tx1" presStyleLbl="revTx" presStyleIdx="1" presStyleCnt="6"/>
      <dgm:spPr/>
    </dgm:pt>
    <dgm:pt modelId="{2781CA74-EA4E-42E9-903D-C0CB5937AB2C}" type="pres">
      <dgm:prSet presAssocID="{B3D0148E-4DF5-40C8-9342-ECD51BC9EEA5}" presName="vert1" presStyleCnt="0"/>
      <dgm:spPr/>
    </dgm:pt>
    <dgm:pt modelId="{E1D23C87-295B-4B4E-BB38-6E59525FB559}" type="pres">
      <dgm:prSet presAssocID="{707A7354-A79F-4C7A-BA31-D4C3C9B18FF3}" presName="thickLine" presStyleLbl="alignNode1" presStyleIdx="2" presStyleCnt="6"/>
      <dgm:spPr/>
    </dgm:pt>
    <dgm:pt modelId="{37483D71-C3EF-4C2D-8AE2-2AF994039554}" type="pres">
      <dgm:prSet presAssocID="{707A7354-A79F-4C7A-BA31-D4C3C9B18FF3}" presName="horz1" presStyleCnt="0"/>
      <dgm:spPr/>
    </dgm:pt>
    <dgm:pt modelId="{B48BA36A-1857-497E-892A-C69B7E39DC62}" type="pres">
      <dgm:prSet presAssocID="{707A7354-A79F-4C7A-BA31-D4C3C9B18FF3}" presName="tx1" presStyleLbl="revTx" presStyleIdx="2" presStyleCnt="6"/>
      <dgm:spPr/>
    </dgm:pt>
    <dgm:pt modelId="{97043BA1-46CF-4DA5-985F-D164908E6A62}" type="pres">
      <dgm:prSet presAssocID="{707A7354-A79F-4C7A-BA31-D4C3C9B18FF3}" presName="vert1" presStyleCnt="0"/>
      <dgm:spPr/>
    </dgm:pt>
    <dgm:pt modelId="{DB663228-D7BA-409F-95B4-9ED537CB5E39}" type="pres">
      <dgm:prSet presAssocID="{2DCEF7AA-8389-426E-99FD-85969EE71789}" presName="thickLine" presStyleLbl="alignNode1" presStyleIdx="3" presStyleCnt="6"/>
      <dgm:spPr/>
    </dgm:pt>
    <dgm:pt modelId="{7B4062F0-D166-476D-9C94-D091B275CBC8}" type="pres">
      <dgm:prSet presAssocID="{2DCEF7AA-8389-426E-99FD-85969EE71789}" presName="horz1" presStyleCnt="0"/>
      <dgm:spPr/>
    </dgm:pt>
    <dgm:pt modelId="{9293D8F8-3248-4103-8BE0-EF26B6A4F819}" type="pres">
      <dgm:prSet presAssocID="{2DCEF7AA-8389-426E-99FD-85969EE71789}" presName="tx1" presStyleLbl="revTx" presStyleIdx="3" presStyleCnt="6"/>
      <dgm:spPr/>
    </dgm:pt>
    <dgm:pt modelId="{F4096113-49D3-4A6B-AFF0-67F481BF59DC}" type="pres">
      <dgm:prSet presAssocID="{2DCEF7AA-8389-426E-99FD-85969EE71789}" presName="vert1" presStyleCnt="0"/>
      <dgm:spPr/>
    </dgm:pt>
    <dgm:pt modelId="{C63ACD1D-E516-4A75-86E4-8378E72AEBA2}" type="pres">
      <dgm:prSet presAssocID="{D2A6C5AD-C64A-4795-9A0A-A639FF10A4E0}" presName="thickLine" presStyleLbl="alignNode1" presStyleIdx="4" presStyleCnt="6"/>
      <dgm:spPr/>
    </dgm:pt>
    <dgm:pt modelId="{6E0A2CA9-E74E-4DED-9D79-49EC67989ED5}" type="pres">
      <dgm:prSet presAssocID="{D2A6C5AD-C64A-4795-9A0A-A639FF10A4E0}" presName="horz1" presStyleCnt="0"/>
      <dgm:spPr/>
    </dgm:pt>
    <dgm:pt modelId="{EA428452-9A07-4EF6-941C-5CD06000E7E7}" type="pres">
      <dgm:prSet presAssocID="{D2A6C5AD-C64A-4795-9A0A-A639FF10A4E0}" presName="tx1" presStyleLbl="revTx" presStyleIdx="4" presStyleCnt="6"/>
      <dgm:spPr/>
    </dgm:pt>
    <dgm:pt modelId="{E01DD8D8-F35A-44A0-9354-C30B6084FDAF}" type="pres">
      <dgm:prSet presAssocID="{D2A6C5AD-C64A-4795-9A0A-A639FF10A4E0}" presName="vert1" presStyleCnt="0"/>
      <dgm:spPr/>
    </dgm:pt>
    <dgm:pt modelId="{49064B21-317A-436F-975B-A88FDE85B84C}" type="pres">
      <dgm:prSet presAssocID="{19D5B667-EA05-4990-800B-EDE95E04C11A}" presName="thickLine" presStyleLbl="alignNode1" presStyleIdx="5" presStyleCnt="6"/>
      <dgm:spPr/>
    </dgm:pt>
    <dgm:pt modelId="{88E001A9-BC06-465D-81A5-7EEE91E825BD}" type="pres">
      <dgm:prSet presAssocID="{19D5B667-EA05-4990-800B-EDE95E04C11A}" presName="horz1" presStyleCnt="0"/>
      <dgm:spPr/>
    </dgm:pt>
    <dgm:pt modelId="{BF4CB037-0D8B-43F1-A6AA-72D457795D0A}" type="pres">
      <dgm:prSet presAssocID="{19D5B667-EA05-4990-800B-EDE95E04C11A}" presName="tx1" presStyleLbl="revTx" presStyleIdx="5" presStyleCnt="6"/>
      <dgm:spPr/>
    </dgm:pt>
    <dgm:pt modelId="{6FF95B0F-D924-4450-9809-AE477865E289}" type="pres">
      <dgm:prSet presAssocID="{19D5B667-EA05-4990-800B-EDE95E04C11A}" presName="vert1" presStyleCnt="0"/>
      <dgm:spPr/>
    </dgm:pt>
  </dgm:ptLst>
  <dgm:cxnLst>
    <dgm:cxn modelId="{D581A104-AD46-4FB7-A56C-B833B0E96271}" srcId="{504431EC-348A-4A40-B636-A46D8DDFA00B}" destId="{707A7354-A79F-4C7A-BA31-D4C3C9B18FF3}" srcOrd="2" destOrd="0" parTransId="{2C6D7C79-FA7B-4DAA-8C39-A2442EDEBBC2}" sibTransId="{FF90696B-FAC2-4C7E-8CBE-4314FCEAA044}"/>
    <dgm:cxn modelId="{44CA1B0A-0A8B-48A4-8CC4-BFCBE0F11BB0}" type="presOf" srcId="{707A7354-A79F-4C7A-BA31-D4C3C9B18FF3}" destId="{B48BA36A-1857-497E-892A-C69B7E39DC62}" srcOrd="0" destOrd="0" presId="urn:microsoft.com/office/officeart/2008/layout/LinedList"/>
    <dgm:cxn modelId="{CE122118-7238-489B-88C9-48E593F151A7}" type="presOf" srcId="{E7E2BD7B-B7F0-4EA8-9E8E-5B1210D93675}" destId="{2AAE9C7C-C8DD-4600-948B-7A2B4BE61C74}" srcOrd="0" destOrd="0" presId="urn:microsoft.com/office/officeart/2008/layout/LinedList"/>
    <dgm:cxn modelId="{6A0B7428-D931-4871-8C53-C7F74971E35E}" type="presOf" srcId="{B3D0148E-4DF5-40C8-9342-ECD51BC9EEA5}" destId="{405C439F-B316-4C84-8AC1-E8BC5E75D680}" srcOrd="0" destOrd="0" presId="urn:microsoft.com/office/officeart/2008/layout/LinedList"/>
    <dgm:cxn modelId="{3B2FF73C-E0AE-4CAA-8CAA-65CCF998A7A6}" srcId="{504431EC-348A-4A40-B636-A46D8DDFA00B}" destId="{D2A6C5AD-C64A-4795-9A0A-A639FF10A4E0}" srcOrd="4" destOrd="0" parTransId="{F06CCC5C-BCC5-4517-8A6C-454832B7BF86}" sibTransId="{8A43D83D-AB2C-4B78-BD83-5943B90FFE91}"/>
    <dgm:cxn modelId="{E1A47845-F992-4BC8-B5E8-408A038FB130}" srcId="{504431EC-348A-4A40-B636-A46D8DDFA00B}" destId="{E7E2BD7B-B7F0-4EA8-9E8E-5B1210D93675}" srcOrd="0" destOrd="0" parTransId="{7C154FF1-CFDB-4A5D-A009-D3EB7CBBFAA0}" sibTransId="{3E635156-8971-43D3-B213-C83856D7AA8D}"/>
    <dgm:cxn modelId="{B32F9754-CC8E-4CAE-9038-4BEF37A2EC8E}" type="presOf" srcId="{19D5B667-EA05-4990-800B-EDE95E04C11A}" destId="{BF4CB037-0D8B-43F1-A6AA-72D457795D0A}" srcOrd="0" destOrd="0" presId="urn:microsoft.com/office/officeart/2008/layout/LinedList"/>
    <dgm:cxn modelId="{CC85A75A-DBBB-4B6D-943D-1357DAF31877}" type="presOf" srcId="{D2A6C5AD-C64A-4795-9A0A-A639FF10A4E0}" destId="{EA428452-9A07-4EF6-941C-5CD06000E7E7}" srcOrd="0" destOrd="0" presId="urn:microsoft.com/office/officeart/2008/layout/LinedList"/>
    <dgm:cxn modelId="{331405B6-293B-4AAB-8D08-C37A0E159F3C}" srcId="{504431EC-348A-4A40-B636-A46D8DDFA00B}" destId="{B3D0148E-4DF5-40C8-9342-ECD51BC9EEA5}" srcOrd="1" destOrd="0" parTransId="{1F0AF3DE-EE2B-4B5D-B2FF-252A1F00179D}" sibTransId="{EEE1BF96-DFF2-4763-A72C-CBA9DA1BF5E0}"/>
    <dgm:cxn modelId="{56F605D0-66AC-48CF-8197-01503A0D36EF}" srcId="{504431EC-348A-4A40-B636-A46D8DDFA00B}" destId="{2DCEF7AA-8389-426E-99FD-85969EE71789}" srcOrd="3" destOrd="0" parTransId="{70CF4176-428C-49E5-AD06-47E56A1FEB40}" sibTransId="{2FC43E74-4486-4D74-8419-53782B7DABDA}"/>
    <dgm:cxn modelId="{CA4385DB-C493-4816-A6B7-8958D79435D8}" type="presOf" srcId="{2DCEF7AA-8389-426E-99FD-85969EE71789}" destId="{9293D8F8-3248-4103-8BE0-EF26B6A4F819}" srcOrd="0" destOrd="0" presId="urn:microsoft.com/office/officeart/2008/layout/LinedList"/>
    <dgm:cxn modelId="{E78067DF-D2AB-4A21-A530-F198706D0555}" srcId="{504431EC-348A-4A40-B636-A46D8DDFA00B}" destId="{19D5B667-EA05-4990-800B-EDE95E04C11A}" srcOrd="5" destOrd="0" parTransId="{94416831-3438-4A17-97B9-7487AA8C6A8F}" sibTransId="{609BFC4B-3089-446F-A835-618CDB2271DB}"/>
    <dgm:cxn modelId="{9283A2EF-F775-459C-9F3C-EBF5FF04ED07}" type="presOf" srcId="{504431EC-348A-4A40-B636-A46D8DDFA00B}" destId="{46FB22A9-2850-4DC6-8EE3-2C843845AE4D}" srcOrd="0" destOrd="0" presId="urn:microsoft.com/office/officeart/2008/layout/LinedList"/>
    <dgm:cxn modelId="{F2589CD2-0CD2-4884-B137-D6B53354C058}" type="presParOf" srcId="{46FB22A9-2850-4DC6-8EE3-2C843845AE4D}" destId="{C6D23D04-93E8-45F1-AC64-2D0F4C09E992}" srcOrd="0" destOrd="0" presId="urn:microsoft.com/office/officeart/2008/layout/LinedList"/>
    <dgm:cxn modelId="{30C3E2DC-06C0-4663-AD5C-903E7BB16F3E}" type="presParOf" srcId="{46FB22A9-2850-4DC6-8EE3-2C843845AE4D}" destId="{ED1822A1-1A9F-494D-A64C-D51F5458CF07}" srcOrd="1" destOrd="0" presId="urn:microsoft.com/office/officeart/2008/layout/LinedList"/>
    <dgm:cxn modelId="{597D26D6-DA5E-4966-81A8-F0BF6EE5F50C}" type="presParOf" srcId="{ED1822A1-1A9F-494D-A64C-D51F5458CF07}" destId="{2AAE9C7C-C8DD-4600-948B-7A2B4BE61C74}" srcOrd="0" destOrd="0" presId="urn:microsoft.com/office/officeart/2008/layout/LinedList"/>
    <dgm:cxn modelId="{F7A16932-E67E-4493-AC06-567876913708}" type="presParOf" srcId="{ED1822A1-1A9F-494D-A64C-D51F5458CF07}" destId="{CB04E5FD-BB85-4E67-94CE-68B88643A202}" srcOrd="1" destOrd="0" presId="urn:microsoft.com/office/officeart/2008/layout/LinedList"/>
    <dgm:cxn modelId="{1EFD3D02-2452-4948-A293-A4007D29A16D}" type="presParOf" srcId="{46FB22A9-2850-4DC6-8EE3-2C843845AE4D}" destId="{53AC94F8-5C49-4BE4-A0A7-A6190D972FF5}" srcOrd="2" destOrd="0" presId="urn:microsoft.com/office/officeart/2008/layout/LinedList"/>
    <dgm:cxn modelId="{26CB3C55-8E21-4A60-91D7-358E13A708CF}" type="presParOf" srcId="{46FB22A9-2850-4DC6-8EE3-2C843845AE4D}" destId="{8DDD1260-8D7C-45DA-B2C7-C40E5D64A9FE}" srcOrd="3" destOrd="0" presId="urn:microsoft.com/office/officeart/2008/layout/LinedList"/>
    <dgm:cxn modelId="{2CF6E063-28E6-46A4-9FB6-9AFAE50283BA}" type="presParOf" srcId="{8DDD1260-8D7C-45DA-B2C7-C40E5D64A9FE}" destId="{405C439F-B316-4C84-8AC1-E8BC5E75D680}" srcOrd="0" destOrd="0" presId="urn:microsoft.com/office/officeart/2008/layout/LinedList"/>
    <dgm:cxn modelId="{117A24C8-8221-42C1-9BE0-AA3F36BE25D0}" type="presParOf" srcId="{8DDD1260-8D7C-45DA-B2C7-C40E5D64A9FE}" destId="{2781CA74-EA4E-42E9-903D-C0CB5937AB2C}" srcOrd="1" destOrd="0" presId="urn:microsoft.com/office/officeart/2008/layout/LinedList"/>
    <dgm:cxn modelId="{52FF84D4-AC56-471D-B0C1-FE83C0FE5169}" type="presParOf" srcId="{46FB22A9-2850-4DC6-8EE3-2C843845AE4D}" destId="{E1D23C87-295B-4B4E-BB38-6E59525FB559}" srcOrd="4" destOrd="0" presId="urn:microsoft.com/office/officeart/2008/layout/LinedList"/>
    <dgm:cxn modelId="{011933D8-7703-4F86-99EC-CCFB681CE5BB}" type="presParOf" srcId="{46FB22A9-2850-4DC6-8EE3-2C843845AE4D}" destId="{37483D71-C3EF-4C2D-8AE2-2AF994039554}" srcOrd="5" destOrd="0" presId="urn:microsoft.com/office/officeart/2008/layout/LinedList"/>
    <dgm:cxn modelId="{F7F0FE0D-97D0-4558-BE05-C5CFD47B9CE0}" type="presParOf" srcId="{37483D71-C3EF-4C2D-8AE2-2AF994039554}" destId="{B48BA36A-1857-497E-892A-C69B7E39DC62}" srcOrd="0" destOrd="0" presId="urn:microsoft.com/office/officeart/2008/layout/LinedList"/>
    <dgm:cxn modelId="{66087361-5256-4703-A683-ED940A90BAB8}" type="presParOf" srcId="{37483D71-C3EF-4C2D-8AE2-2AF994039554}" destId="{97043BA1-46CF-4DA5-985F-D164908E6A62}" srcOrd="1" destOrd="0" presId="urn:microsoft.com/office/officeart/2008/layout/LinedList"/>
    <dgm:cxn modelId="{24152D87-0EC6-46CC-AB3C-AFE3EE8EC57C}" type="presParOf" srcId="{46FB22A9-2850-4DC6-8EE3-2C843845AE4D}" destId="{DB663228-D7BA-409F-95B4-9ED537CB5E39}" srcOrd="6" destOrd="0" presId="urn:microsoft.com/office/officeart/2008/layout/LinedList"/>
    <dgm:cxn modelId="{D80B27DB-D134-4901-98D3-CD462A2FC33E}" type="presParOf" srcId="{46FB22A9-2850-4DC6-8EE3-2C843845AE4D}" destId="{7B4062F0-D166-476D-9C94-D091B275CBC8}" srcOrd="7" destOrd="0" presId="urn:microsoft.com/office/officeart/2008/layout/LinedList"/>
    <dgm:cxn modelId="{98190AE7-7FDC-4F56-BF89-EA2220FC08DB}" type="presParOf" srcId="{7B4062F0-D166-476D-9C94-D091B275CBC8}" destId="{9293D8F8-3248-4103-8BE0-EF26B6A4F819}" srcOrd="0" destOrd="0" presId="urn:microsoft.com/office/officeart/2008/layout/LinedList"/>
    <dgm:cxn modelId="{BE033F8F-7AF5-4EB2-8181-3D4E3B9C222F}" type="presParOf" srcId="{7B4062F0-D166-476D-9C94-D091B275CBC8}" destId="{F4096113-49D3-4A6B-AFF0-67F481BF59DC}" srcOrd="1" destOrd="0" presId="urn:microsoft.com/office/officeart/2008/layout/LinedList"/>
    <dgm:cxn modelId="{22864072-B987-490F-80FE-30E502EB5140}" type="presParOf" srcId="{46FB22A9-2850-4DC6-8EE3-2C843845AE4D}" destId="{C63ACD1D-E516-4A75-86E4-8378E72AEBA2}" srcOrd="8" destOrd="0" presId="urn:microsoft.com/office/officeart/2008/layout/LinedList"/>
    <dgm:cxn modelId="{4696A2DF-F0C8-4C74-BFC9-5CC2DD6BA006}" type="presParOf" srcId="{46FB22A9-2850-4DC6-8EE3-2C843845AE4D}" destId="{6E0A2CA9-E74E-4DED-9D79-49EC67989ED5}" srcOrd="9" destOrd="0" presId="urn:microsoft.com/office/officeart/2008/layout/LinedList"/>
    <dgm:cxn modelId="{508245F3-BFC9-4C28-9479-A9BC9A792FFB}" type="presParOf" srcId="{6E0A2CA9-E74E-4DED-9D79-49EC67989ED5}" destId="{EA428452-9A07-4EF6-941C-5CD06000E7E7}" srcOrd="0" destOrd="0" presId="urn:microsoft.com/office/officeart/2008/layout/LinedList"/>
    <dgm:cxn modelId="{B5699892-2FFC-46DF-B19D-26246C30FA5C}" type="presParOf" srcId="{6E0A2CA9-E74E-4DED-9D79-49EC67989ED5}" destId="{E01DD8D8-F35A-44A0-9354-C30B6084FDAF}" srcOrd="1" destOrd="0" presId="urn:microsoft.com/office/officeart/2008/layout/LinedList"/>
    <dgm:cxn modelId="{2092D692-C29B-44A3-BD51-D98D4EDA47E7}" type="presParOf" srcId="{46FB22A9-2850-4DC6-8EE3-2C843845AE4D}" destId="{49064B21-317A-436F-975B-A88FDE85B84C}" srcOrd="10" destOrd="0" presId="urn:microsoft.com/office/officeart/2008/layout/LinedList"/>
    <dgm:cxn modelId="{8412C945-5618-4F46-87E5-088A6E025080}" type="presParOf" srcId="{46FB22A9-2850-4DC6-8EE3-2C843845AE4D}" destId="{88E001A9-BC06-465D-81A5-7EEE91E825BD}" srcOrd="11" destOrd="0" presId="urn:microsoft.com/office/officeart/2008/layout/LinedList"/>
    <dgm:cxn modelId="{87469152-08F3-4D00-8635-978BCD0B4F60}" type="presParOf" srcId="{88E001A9-BC06-465D-81A5-7EEE91E825BD}" destId="{BF4CB037-0D8B-43F1-A6AA-72D457795D0A}" srcOrd="0" destOrd="0" presId="urn:microsoft.com/office/officeart/2008/layout/LinedList"/>
    <dgm:cxn modelId="{C1613444-69B4-4549-9C61-9F94373D53B9}" type="presParOf" srcId="{88E001A9-BC06-465D-81A5-7EEE91E825BD}" destId="{6FF95B0F-D924-4450-9809-AE477865E289}"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0C34175-8450-4D90-A081-96E06A6F5220}"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n-US"/>
        </a:p>
      </dgm:t>
    </dgm:pt>
    <dgm:pt modelId="{C4CB4896-DEAD-469A-B90C-6E5D689F8328}">
      <dgm:prSet/>
      <dgm:spPr/>
      <dgm:t>
        <a:bodyPr/>
        <a:lstStyle/>
        <a:p>
          <a:r>
            <a:rPr lang="pl-PL" b="1" dirty="0">
              <a:solidFill>
                <a:schemeClr val="tx1">
                  <a:lumMod val="95000"/>
                  <a:lumOff val="5000"/>
                </a:schemeClr>
              </a:solidFill>
            </a:rPr>
            <a:t>wzrost liczby uczestników konfliktu (zasięg)</a:t>
          </a:r>
          <a:endParaRPr lang="en-US" b="1" dirty="0">
            <a:solidFill>
              <a:schemeClr val="tx1">
                <a:lumMod val="95000"/>
                <a:lumOff val="5000"/>
              </a:schemeClr>
            </a:solidFill>
          </a:endParaRPr>
        </a:p>
      </dgm:t>
    </dgm:pt>
    <dgm:pt modelId="{23916F60-78C4-4E8C-AD89-DAC9C6ACA85E}" type="parTrans" cxnId="{F128449A-7B25-4147-BC77-EB32BE611726}">
      <dgm:prSet/>
      <dgm:spPr/>
      <dgm:t>
        <a:bodyPr/>
        <a:lstStyle/>
        <a:p>
          <a:endParaRPr lang="en-US"/>
        </a:p>
      </dgm:t>
    </dgm:pt>
    <dgm:pt modelId="{8DDE86F1-25B5-49C7-A3EF-F921680399CE}" type="sibTrans" cxnId="{F128449A-7B25-4147-BC77-EB32BE611726}">
      <dgm:prSet/>
      <dgm:spPr/>
      <dgm:t>
        <a:bodyPr/>
        <a:lstStyle/>
        <a:p>
          <a:endParaRPr lang="en-US"/>
        </a:p>
      </dgm:t>
    </dgm:pt>
    <dgm:pt modelId="{85CA97F5-1E9D-43E3-A28E-799E3E643C30}">
      <dgm:prSet/>
      <dgm:spPr/>
      <dgm:t>
        <a:bodyPr/>
        <a:lstStyle/>
        <a:p>
          <a:r>
            <a:rPr lang="pl-PL" b="1" dirty="0">
              <a:solidFill>
                <a:schemeClr val="tx1">
                  <a:lumMod val="95000"/>
                  <a:lumOff val="5000"/>
                </a:schemeClr>
              </a:solidFill>
            </a:rPr>
            <a:t>przesuwanie coraz większej części posiadanych zasobów na konflikt</a:t>
          </a:r>
          <a:endParaRPr lang="en-US" b="1" dirty="0">
            <a:solidFill>
              <a:schemeClr val="tx1">
                <a:lumMod val="95000"/>
                <a:lumOff val="5000"/>
              </a:schemeClr>
            </a:solidFill>
          </a:endParaRPr>
        </a:p>
      </dgm:t>
    </dgm:pt>
    <dgm:pt modelId="{5C167BD4-807B-4FDC-AAE7-9505AEB3C70F}" type="parTrans" cxnId="{0520D008-3BA7-4453-AA1D-9D4DBFD2EA9D}">
      <dgm:prSet/>
      <dgm:spPr/>
      <dgm:t>
        <a:bodyPr/>
        <a:lstStyle/>
        <a:p>
          <a:endParaRPr lang="en-US"/>
        </a:p>
      </dgm:t>
    </dgm:pt>
    <dgm:pt modelId="{44CD36FB-3168-4AB1-B7F8-8AB78E645A2F}" type="sibTrans" cxnId="{0520D008-3BA7-4453-AA1D-9D4DBFD2EA9D}">
      <dgm:prSet/>
      <dgm:spPr/>
      <dgm:t>
        <a:bodyPr/>
        <a:lstStyle/>
        <a:p>
          <a:endParaRPr lang="en-US"/>
        </a:p>
      </dgm:t>
    </dgm:pt>
    <dgm:pt modelId="{FE6568F8-2A82-4525-9133-38C1D8D79220}">
      <dgm:prSet/>
      <dgm:spPr/>
      <dgm:t>
        <a:bodyPr/>
        <a:lstStyle/>
        <a:p>
          <a:r>
            <a:rPr lang="pl-PL" b="1" dirty="0">
              <a:solidFill>
                <a:schemeClr val="tx1">
                  <a:lumMod val="95000"/>
                  <a:lumOff val="5000"/>
                </a:schemeClr>
              </a:solidFill>
            </a:rPr>
            <a:t>poszerzenie obszaru konfliktu (zakres)</a:t>
          </a:r>
        </a:p>
      </dgm:t>
    </dgm:pt>
    <dgm:pt modelId="{05A443CF-D6E1-404E-93FF-9D6938B75C81}" type="parTrans" cxnId="{F4DA3505-B677-4A0C-B5D5-A89F9C4BFDDC}">
      <dgm:prSet/>
      <dgm:spPr/>
      <dgm:t>
        <a:bodyPr/>
        <a:lstStyle/>
        <a:p>
          <a:endParaRPr lang="pl-PL"/>
        </a:p>
      </dgm:t>
    </dgm:pt>
    <dgm:pt modelId="{E7BEA627-DE11-44E9-9422-89A88EF1A138}" type="sibTrans" cxnId="{F4DA3505-B677-4A0C-B5D5-A89F9C4BFDDC}">
      <dgm:prSet/>
      <dgm:spPr/>
      <dgm:t>
        <a:bodyPr/>
        <a:lstStyle/>
        <a:p>
          <a:endParaRPr lang="pl-PL"/>
        </a:p>
      </dgm:t>
    </dgm:pt>
    <dgm:pt modelId="{DBE1CE63-2EF2-43DC-B4DB-D7C5ABCE13A2}">
      <dgm:prSet/>
      <dgm:spPr/>
      <dgm:t>
        <a:bodyPr/>
        <a:lstStyle/>
        <a:p>
          <a:r>
            <a:rPr lang="pl-PL" b="1" dirty="0">
              <a:solidFill>
                <a:schemeClr val="tx1">
                  <a:lumMod val="95000"/>
                  <a:lumOff val="5000"/>
                </a:schemeClr>
              </a:solidFill>
            </a:rPr>
            <a:t>pojawienie się coraz bardziej destruktywnych form walki (natężenie)</a:t>
          </a:r>
          <a:endParaRPr lang="en-US" b="1" dirty="0">
            <a:solidFill>
              <a:schemeClr val="tx1">
                <a:lumMod val="95000"/>
                <a:lumOff val="5000"/>
              </a:schemeClr>
            </a:solidFill>
          </a:endParaRPr>
        </a:p>
      </dgm:t>
    </dgm:pt>
    <dgm:pt modelId="{1C2322A6-9A9D-4F9B-8426-FEC45C88A767}" type="parTrans" cxnId="{91FDF488-7023-456F-9B8D-37763D7BAF47}">
      <dgm:prSet/>
      <dgm:spPr/>
      <dgm:t>
        <a:bodyPr/>
        <a:lstStyle/>
        <a:p>
          <a:endParaRPr lang="pl-PL"/>
        </a:p>
      </dgm:t>
    </dgm:pt>
    <dgm:pt modelId="{AADBFC22-203E-45C8-B506-6A868592B470}" type="sibTrans" cxnId="{91FDF488-7023-456F-9B8D-37763D7BAF47}">
      <dgm:prSet/>
      <dgm:spPr/>
      <dgm:t>
        <a:bodyPr/>
        <a:lstStyle/>
        <a:p>
          <a:endParaRPr lang="pl-PL"/>
        </a:p>
      </dgm:t>
    </dgm:pt>
    <dgm:pt modelId="{8269BBF6-AB85-4D75-AC86-0FBB07D55509}">
      <dgm:prSet/>
      <dgm:spPr/>
      <dgm:t>
        <a:bodyPr/>
        <a:lstStyle/>
        <a:p>
          <a:r>
            <a:rPr lang="pl-PL" b="1" dirty="0">
              <a:solidFill>
                <a:schemeClr val="tx1">
                  <a:lumMod val="95000"/>
                  <a:lumOff val="5000"/>
                </a:schemeClr>
              </a:solidFill>
            </a:rPr>
            <a:t>wzrost wagi spraw, które stały się przedmiotem konfliktu, coraz bardziej dotyczy spraw żywotnych</a:t>
          </a:r>
        </a:p>
      </dgm:t>
    </dgm:pt>
    <dgm:pt modelId="{5DE36D64-E0BB-4FA4-A152-D231CDDC9E95}" type="parTrans" cxnId="{0FCBD026-49F1-4ABA-849C-0F0DCD4E9778}">
      <dgm:prSet/>
      <dgm:spPr/>
      <dgm:t>
        <a:bodyPr/>
        <a:lstStyle/>
        <a:p>
          <a:endParaRPr lang="pl-PL"/>
        </a:p>
      </dgm:t>
    </dgm:pt>
    <dgm:pt modelId="{C63958F7-9B5D-4FF9-9835-3D48D3DEA7E6}" type="sibTrans" cxnId="{0FCBD026-49F1-4ABA-849C-0F0DCD4E9778}">
      <dgm:prSet/>
      <dgm:spPr/>
      <dgm:t>
        <a:bodyPr/>
        <a:lstStyle/>
        <a:p>
          <a:endParaRPr lang="pl-PL"/>
        </a:p>
      </dgm:t>
    </dgm:pt>
    <dgm:pt modelId="{1FE7CA6E-1038-4930-9294-4254333227E3}" type="pres">
      <dgm:prSet presAssocID="{00C34175-8450-4D90-A081-96E06A6F5220}" presName="diagram" presStyleCnt="0">
        <dgm:presLayoutVars>
          <dgm:dir/>
          <dgm:resizeHandles val="exact"/>
        </dgm:presLayoutVars>
      </dgm:prSet>
      <dgm:spPr/>
    </dgm:pt>
    <dgm:pt modelId="{307B839C-055F-4B89-955C-475D54850293}" type="pres">
      <dgm:prSet presAssocID="{C4CB4896-DEAD-469A-B90C-6E5D689F8328}" presName="node" presStyleLbl="node1" presStyleIdx="0" presStyleCnt="5">
        <dgm:presLayoutVars>
          <dgm:bulletEnabled val="1"/>
        </dgm:presLayoutVars>
      </dgm:prSet>
      <dgm:spPr/>
    </dgm:pt>
    <dgm:pt modelId="{6E989A45-15AD-4568-8F1A-39258DE30D10}" type="pres">
      <dgm:prSet presAssocID="{8DDE86F1-25B5-49C7-A3EF-F921680399CE}" presName="sibTrans" presStyleCnt="0"/>
      <dgm:spPr/>
    </dgm:pt>
    <dgm:pt modelId="{858FED69-46C7-411E-B30A-53B9E0272D6B}" type="pres">
      <dgm:prSet presAssocID="{FE6568F8-2A82-4525-9133-38C1D8D79220}" presName="node" presStyleLbl="node1" presStyleIdx="1" presStyleCnt="5">
        <dgm:presLayoutVars>
          <dgm:bulletEnabled val="1"/>
        </dgm:presLayoutVars>
      </dgm:prSet>
      <dgm:spPr/>
    </dgm:pt>
    <dgm:pt modelId="{2EF3434C-9155-458F-B445-578ED6CC77D8}" type="pres">
      <dgm:prSet presAssocID="{E7BEA627-DE11-44E9-9422-89A88EF1A138}" presName="sibTrans" presStyleCnt="0"/>
      <dgm:spPr/>
    </dgm:pt>
    <dgm:pt modelId="{C637A549-6106-4801-B003-DC25378ADF17}" type="pres">
      <dgm:prSet presAssocID="{8269BBF6-AB85-4D75-AC86-0FBB07D55509}" presName="node" presStyleLbl="node1" presStyleIdx="2" presStyleCnt="5">
        <dgm:presLayoutVars>
          <dgm:bulletEnabled val="1"/>
        </dgm:presLayoutVars>
      </dgm:prSet>
      <dgm:spPr/>
    </dgm:pt>
    <dgm:pt modelId="{42ECAD9A-8970-4370-997B-090461E975FB}" type="pres">
      <dgm:prSet presAssocID="{C63958F7-9B5D-4FF9-9835-3D48D3DEA7E6}" presName="sibTrans" presStyleCnt="0"/>
      <dgm:spPr/>
    </dgm:pt>
    <dgm:pt modelId="{422CF56E-3EC8-4D1C-B7EC-F199998A7838}" type="pres">
      <dgm:prSet presAssocID="{DBE1CE63-2EF2-43DC-B4DB-D7C5ABCE13A2}" presName="node" presStyleLbl="node1" presStyleIdx="3" presStyleCnt="5">
        <dgm:presLayoutVars>
          <dgm:bulletEnabled val="1"/>
        </dgm:presLayoutVars>
      </dgm:prSet>
      <dgm:spPr/>
    </dgm:pt>
    <dgm:pt modelId="{E0741CE8-B6BE-47EF-BF73-239C69E06BDC}" type="pres">
      <dgm:prSet presAssocID="{AADBFC22-203E-45C8-B506-6A868592B470}" presName="sibTrans" presStyleCnt="0"/>
      <dgm:spPr/>
    </dgm:pt>
    <dgm:pt modelId="{253E9283-15AB-4DC7-98FB-3F0FC93F9F80}" type="pres">
      <dgm:prSet presAssocID="{85CA97F5-1E9D-43E3-A28E-799E3E643C30}" presName="node" presStyleLbl="node1" presStyleIdx="4" presStyleCnt="5">
        <dgm:presLayoutVars>
          <dgm:bulletEnabled val="1"/>
        </dgm:presLayoutVars>
      </dgm:prSet>
      <dgm:spPr/>
    </dgm:pt>
  </dgm:ptLst>
  <dgm:cxnLst>
    <dgm:cxn modelId="{F4DA3505-B677-4A0C-B5D5-A89F9C4BFDDC}" srcId="{00C34175-8450-4D90-A081-96E06A6F5220}" destId="{FE6568F8-2A82-4525-9133-38C1D8D79220}" srcOrd="1" destOrd="0" parTransId="{05A443CF-D6E1-404E-93FF-9D6938B75C81}" sibTransId="{E7BEA627-DE11-44E9-9422-89A88EF1A138}"/>
    <dgm:cxn modelId="{0520D008-3BA7-4453-AA1D-9D4DBFD2EA9D}" srcId="{00C34175-8450-4D90-A081-96E06A6F5220}" destId="{85CA97F5-1E9D-43E3-A28E-799E3E643C30}" srcOrd="4" destOrd="0" parTransId="{5C167BD4-807B-4FDC-AAE7-9505AEB3C70F}" sibTransId="{44CD36FB-3168-4AB1-B7F8-8AB78E645A2F}"/>
    <dgm:cxn modelId="{E0AAE021-EF0C-46EB-BD0D-77CBF8EA68CD}" type="presOf" srcId="{8269BBF6-AB85-4D75-AC86-0FBB07D55509}" destId="{C637A549-6106-4801-B003-DC25378ADF17}" srcOrd="0" destOrd="0" presId="urn:microsoft.com/office/officeart/2005/8/layout/default"/>
    <dgm:cxn modelId="{0FCBD026-49F1-4ABA-849C-0F0DCD4E9778}" srcId="{00C34175-8450-4D90-A081-96E06A6F5220}" destId="{8269BBF6-AB85-4D75-AC86-0FBB07D55509}" srcOrd="2" destOrd="0" parTransId="{5DE36D64-E0BB-4FA4-A152-D231CDDC9E95}" sibTransId="{C63958F7-9B5D-4FF9-9835-3D48D3DEA7E6}"/>
    <dgm:cxn modelId="{A9BB9F2F-50A2-4CA0-B838-47B8E80B95CE}" type="presOf" srcId="{85CA97F5-1E9D-43E3-A28E-799E3E643C30}" destId="{253E9283-15AB-4DC7-98FB-3F0FC93F9F80}" srcOrd="0" destOrd="0" presId="urn:microsoft.com/office/officeart/2005/8/layout/default"/>
    <dgm:cxn modelId="{89CFD634-DBF0-4998-8237-81C9DA9FC607}" type="presOf" srcId="{FE6568F8-2A82-4525-9133-38C1D8D79220}" destId="{858FED69-46C7-411E-B30A-53B9E0272D6B}" srcOrd="0" destOrd="0" presId="urn:microsoft.com/office/officeart/2005/8/layout/default"/>
    <dgm:cxn modelId="{C203CD64-BE77-49F2-8527-665F00BC5D39}" type="presOf" srcId="{C4CB4896-DEAD-469A-B90C-6E5D689F8328}" destId="{307B839C-055F-4B89-955C-475D54850293}" srcOrd="0" destOrd="0" presId="urn:microsoft.com/office/officeart/2005/8/layout/default"/>
    <dgm:cxn modelId="{91FDF488-7023-456F-9B8D-37763D7BAF47}" srcId="{00C34175-8450-4D90-A081-96E06A6F5220}" destId="{DBE1CE63-2EF2-43DC-B4DB-D7C5ABCE13A2}" srcOrd="3" destOrd="0" parTransId="{1C2322A6-9A9D-4F9B-8426-FEC45C88A767}" sibTransId="{AADBFC22-203E-45C8-B506-6A868592B470}"/>
    <dgm:cxn modelId="{BEA7D58F-17FC-4995-B9F5-07DF84A8001D}" type="presOf" srcId="{00C34175-8450-4D90-A081-96E06A6F5220}" destId="{1FE7CA6E-1038-4930-9294-4254333227E3}" srcOrd="0" destOrd="0" presId="urn:microsoft.com/office/officeart/2005/8/layout/default"/>
    <dgm:cxn modelId="{F128449A-7B25-4147-BC77-EB32BE611726}" srcId="{00C34175-8450-4D90-A081-96E06A6F5220}" destId="{C4CB4896-DEAD-469A-B90C-6E5D689F8328}" srcOrd="0" destOrd="0" parTransId="{23916F60-78C4-4E8C-AD89-DAC9C6ACA85E}" sibTransId="{8DDE86F1-25B5-49C7-A3EF-F921680399CE}"/>
    <dgm:cxn modelId="{7641F3F8-E142-4A76-A0A3-D9C038A96C06}" type="presOf" srcId="{DBE1CE63-2EF2-43DC-B4DB-D7C5ABCE13A2}" destId="{422CF56E-3EC8-4D1C-B7EC-F199998A7838}" srcOrd="0" destOrd="0" presId="urn:microsoft.com/office/officeart/2005/8/layout/default"/>
    <dgm:cxn modelId="{FFB75A7E-9D62-47E8-90C9-7003588960F7}" type="presParOf" srcId="{1FE7CA6E-1038-4930-9294-4254333227E3}" destId="{307B839C-055F-4B89-955C-475D54850293}" srcOrd="0" destOrd="0" presId="urn:microsoft.com/office/officeart/2005/8/layout/default"/>
    <dgm:cxn modelId="{AABFD646-9C19-4F8E-874F-07AC85F6C5C2}" type="presParOf" srcId="{1FE7CA6E-1038-4930-9294-4254333227E3}" destId="{6E989A45-15AD-4568-8F1A-39258DE30D10}" srcOrd="1" destOrd="0" presId="urn:microsoft.com/office/officeart/2005/8/layout/default"/>
    <dgm:cxn modelId="{AFCA2ABD-F849-43F0-B9DD-2B4B385BAAD5}" type="presParOf" srcId="{1FE7CA6E-1038-4930-9294-4254333227E3}" destId="{858FED69-46C7-411E-B30A-53B9E0272D6B}" srcOrd="2" destOrd="0" presId="urn:microsoft.com/office/officeart/2005/8/layout/default"/>
    <dgm:cxn modelId="{A0211746-0942-4735-96CE-8EA6EE13EC4F}" type="presParOf" srcId="{1FE7CA6E-1038-4930-9294-4254333227E3}" destId="{2EF3434C-9155-458F-B445-578ED6CC77D8}" srcOrd="3" destOrd="0" presId="urn:microsoft.com/office/officeart/2005/8/layout/default"/>
    <dgm:cxn modelId="{AF359469-2418-4A2D-8CC6-69AA4340911B}" type="presParOf" srcId="{1FE7CA6E-1038-4930-9294-4254333227E3}" destId="{C637A549-6106-4801-B003-DC25378ADF17}" srcOrd="4" destOrd="0" presId="urn:microsoft.com/office/officeart/2005/8/layout/default"/>
    <dgm:cxn modelId="{39F9A086-838B-4E2B-99BB-3ACB04F13F44}" type="presParOf" srcId="{1FE7CA6E-1038-4930-9294-4254333227E3}" destId="{42ECAD9A-8970-4370-997B-090461E975FB}" srcOrd="5" destOrd="0" presId="urn:microsoft.com/office/officeart/2005/8/layout/default"/>
    <dgm:cxn modelId="{FBD8F6AD-4972-4D27-B642-C3DD99607F06}" type="presParOf" srcId="{1FE7CA6E-1038-4930-9294-4254333227E3}" destId="{422CF56E-3EC8-4D1C-B7EC-F199998A7838}" srcOrd="6" destOrd="0" presId="urn:microsoft.com/office/officeart/2005/8/layout/default"/>
    <dgm:cxn modelId="{59ECA06C-5C63-4193-9E60-797119D6761D}" type="presParOf" srcId="{1FE7CA6E-1038-4930-9294-4254333227E3}" destId="{E0741CE8-B6BE-47EF-BF73-239C69E06BDC}" srcOrd="7" destOrd="0" presId="urn:microsoft.com/office/officeart/2005/8/layout/default"/>
    <dgm:cxn modelId="{36BFEE16-D06B-4A56-98C5-370F9F513926}" type="presParOf" srcId="{1FE7CA6E-1038-4930-9294-4254333227E3}" destId="{253E9283-15AB-4DC7-98FB-3F0FC93F9F80}"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0781B7E-A4D7-435F-B467-8A14F73C0F33}" type="doc">
      <dgm:prSet loTypeId="urn:microsoft.com/office/officeart/2008/layout/LinedList" loCatId="list" qsTypeId="urn:microsoft.com/office/officeart/2005/8/quickstyle/simple2" qsCatId="simple" csTypeId="urn:microsoft.com/office/officeart/2005/8/colors/accent2_2" csCatId="accent2" phldr="1"/>
      <dgm:spPr/>
      <dgm:t>
        <a:bodyPr/>
        <a:lstStyle/>
        <a:p>
          <a:endParaRPr lang="en-US"/>
        </a:p>
      </dgm:t>
    </dgm:pt>
    <dgm:pt modelId="{EA523502-F78D-41C2-A1E6-330550CFE9B8}">
      <dgm:prSet/>
      <dgm:spPr/>
      <dgm:t>
        <a:bodyPr/>
        <a:lstStyle/>
        <a:p>
          <a:r>
            <a:rPr lang="pl-PL" b="1" dirty="0"/>
            <a:t>gloryfikacja własnej strony oraz degradowanie, dehumanizacja przeciwnika</a:t>
          </a:r>
          <a:endParaRPr lang="en-US" b="1" dirty="0"/>
        </a:p>
      </dgm:t>
    </dgm:pt>
    <dgm:pt modelId="{929EA2AC-A542-4D37-9B46-64A8D369FE5C}" type="parTrans" cxnId="{3619E884-AB92-4D17-9035-8697E762E15F}">
      <dgm:prSet/>
      <dgm:spPr/>
      <dgm:t>
        <a:bodyPr/>
        <a:lstStyle/>
        <a:p>
          <a:endParaRPr lang="en-US"/>
        </a:p>
      </dgm:t>
    </dgm:pt>
    <dgm:pt modelId="{44BC527D-ECB3-4993-8568-429A51E55507}" type="sibTrans" cxnId="{3619E884-AB92-4D17-9035-8697E762E15F}">
      <dgm:prSet/>
      <dgm:spPr/>
      <dgm:t>
        <a:bodyPr/>
        <a:lstStyle/>
        <a:p>
          <a:endParaRPr lang="en-US"/>
        </a:p>
      </dgm:t>
    </dgm:pt>
    <dgm:pt modelId="{5F97E305-DF3F-4739-8347-443413F2913D}">
      <dgm:prSet/>
      <dgm:spPr/>
      <dgm:t>
        <a:bodyPr/>
        <a:lstStyle/>
        <a:p>
          <a:r>
            <a:rPr lang="pl-PL" b="1" dirty="0"/>
            <a:t>przyjęcie czarno-białego obrazu sytuacji i stron konfliktu</a:t>
          </a:r>
          <a:endParaRPr lang="en-US" b="1" dirty="0"/>
        </a:p>
      </dgm:t>
    </dgm:pt>
    <dgm:pt modelId="{43FBD989-5F56-4E8F-B3E9-D2D81878F023}" type="parTrans" cxnId="{F2FDFA54-5629-448A-B4C0-CF1F1F86AFB1}">
      <dgm:prSet/>
      <dgm:spPr/>
      <dgm:t>
        <a:bodyPr/>
        <a:lstStyle/>
        <a:p>
          <a:endParaRPr lang="en-US"/>
        </a:p>
      </dgm:t>
    </dgm:pt>
    <dgm:pt modelId="{9B0B1011-9566-4611-96F2-3CF37B0FC241}" type="sibTrans" cxnId="{F2FDFA54-5629-448A-B4C0-CF1F1F86AFB1}">
      <dgm:prSet/>
      <dgm:spPr/>
      <dgm:t>
        <a:bodyPr/>
        <a:lstStyle/>
        <a:p>
          <a:endParaRPr lang="en-US"/>
        </a:p>
      </dgm:t>
    </dgm:pt>
    <dgm:pt modelId="{9B5E836C-D436-4B59-ACF8-B95667961C6E}">
      <dgm:prSet/>
      <dgm:spPr/>
      <dgm:t>
        <a:bodyPr/>
        <a:lstStyle/>
        <a:p>
          <a:r>
            <a:rPr lang="pl-PL" b="1" dirty="0"/>
            <a:t>odrzucenie informacji niezgodnych z własnymi przekonaniami</a:t>
          </a:r>
          <a:endParaRPr lang="en-US" b="1" dirty="0"/>
        </a:p>
      </dgm:t>
    </dgm:pt>
    <dgm:pt modelId="{42F1BDB4-25EF-40FF-B73A-1B6220028DC8}" type="parTrans" cxnId="{E627700E-6602-42FC-ADB1-13AEFAD1D5E2}">
      <dgm:prSet/>
      <dgm:spPr/>
      <dgm:t>
        <a:bodyPr/>
        <a:lstStyle/>
        <a:p>
          <a:endParaRPr lang="en-US"/>
        </a:p>
      </dgm:t>
    </dgm:pt>
    <dgm:pt modelId="{CD2B0A3B-928D-4E55-9889-4156ED5A8A97}" type="sibTrans" cxnId="{E627700E-6602-42FC-ADB1-13AEFAD1D5E2}">
      <dgm:prSet/>
      <dgm:spPr/>
      <dgm:t>
        <a:bodyPr/>
        <a:lstStyle/>
        <a:p>
          <a:endParaRPr lang="en-US"/>
        </a:p>
      </dgm:t>
    </dgm:pt>
    <dgm:pt modelId="{5C3E6102-B606-471B-8FD3-8F5BE9AD21E5}">
      <dgm:prSet/>
      <dgm:spPr/>
      <dgm:t>
        <a:bodyPr/>
        <a:lstStyle/>
        <a:p>
          <a:r>
            <a:rPr lang="pl-PL" b="1" dirty="0"/>
            <a:t>dogmatyzacja umysłu</a:t>
          </a:r>
          <a:endParaRPr lang="en-US" b="1" dirty="0"/>
        </a:p>
      </dgm:t>
    </dgm:pt>
    <dgm:pt modelId="{454C9ECA-B4BF-4447-AF8C-2803C4EA4C5C}" type="parTrans" cxnId="{FCAA3E0A-00A8-4507-B2C2-CE4B74964128}">
      <dgm:prSet/>
      <dgm:spPr/>
      <dgm:t>
        <a:bodyPr/>
        <a:lstStyle/>
        <a:p>
          <a:endParaRPr lang="en-US"/>
        </a:p>
      </dgm:t>
    </dgm:pt>
    <dgm:pt modelId="{78B94CC7-5A1C-48F7-AADB-86DDA4B087E8}" type="sibTrans" cxnId="{FCAA3E0A-00A8-4507-B2C2-CE4B74964128}">
      <dgm:prSet/>
      <dgm:spPr/>
      <dgm:t>
        <a:bodyPr/>
        <a:lstStyle/>
        <a:p>
          <a:endParaRPr lang="en-US"/>
        </a:p>
      </dgm:t>
    </dgm:pt>
    <dgm:pt modelId="{44C2B9D2-A87D-4135-9D55-BA586E3F7AD5}">
      <dgm:prSet/>
      <dgm:spPr/>
      <dgm:t>
        <a:bodyPr/>
        <a:lstStyle/>
        <a:p>
          <a:r>
            <a:rPr lang="pl-PL" b="1" dirty="0"/>
            <a:t>myślenie życzeniowe</a:t>
          </a:r>
          <a:endParaRPr lang="en-US" b="1" dirty="0"/>
        </a:p>
      </dgm:t>
    </dgm:pt>
    <dgm:pt modelId="{F5D42366-157D-4785-8D83-89984C6E3C9C}" type="parTrans" cxnId="{69C115C2-890E-4425-AFD6-BA1591BE0741}">
      <dgm:prSet/>
      <dgm:spPr/>
      <dgm:t>
        <a:bodyPr/>
        <a:lstStyle/>
        <a:p>
          <a:endParaRPr lang="en-US"/>
        </a:p>
      </dgm:t>
    </dgm:pt>
    <dgm:pt modelId="{C5F8A12D-2724-4C72-B542-B4BCAE0A7552}" type="sibTrans" cxnId="{69C115C2-890E-4425-AFD6-BA1591BE0741}">
      <dgm:prSet/>
      <dgm:spPr/>
      <dgm:t>
        <a:bodyPr/>
        <a:lstStyle/>
        <a:p>
          <a:endParaRPr lang="en-US"/>
        </a:p>
      </dgm:t>
    </dgm:pt>
    <dgm:pt modelId="{005F4EAE-8C73-42E8-AC57-512DBBCA35B2}">
      <dgm:prSet/>
      <dgm:spPr/>
      <dgm:t>
        <a:bodyPr/>
        <a:lstStyle/>
        <a:p>
          <a:r>
            <a:rPr lang="pl-PL" b="1" dirty="0"/>
            <a:t>skrócenie perspektywy psychologicznej</a:t>
          </a:r>
          <a:endParaRPr lang="en-US" dirty="0"/>
        </a:p>
      </dgm:t>
    </dgm:pt>
    <dgm:pt modelId="{8D482772-0BB2-41B1-B50B-F70C5E9AB14C}" type="parTrans" cxnId="{5A00803A-20A6-42D3-90EE-F46CB9E3F8DB}">
      <dgm:prSet/>
      <dgm:spPr/>
      <dgm:t>
        <a:bodyPr/>
        <a:lstStyle/>
        <a:p>
          <a:endParaRPr lang="en-US"/>
        </a:p>
      </dgm:t>
    </dgm:pt>
    <dgm:pt modelId="{4C131502-8A1B-4F9D-82BC-A24CA0343D92}" type="sibTrans" cxnId="{5A00803A-20A6-42D3-90EE-F46CB9E3F8DB}">
      <dgm:prSet/>
      <dgm:spPr/>
      <dgm:t>
        <a:bodyPr/>
        <a:lstStyle/>
        <a:p>
          <a:endParaRPr lang="en-US"/>
        </a:p>
      </dgm:t>
    </dgm:pt>
    <dgm:pt modelId="{657174EF-B56D-4A88-8147-A4FE906ABB8A}">
      <dgm:prSet/>
      <dgm:spPr/>
      <dgm:t>
        <a:bodyPr/>
        <a:lstStyle/>
        <a:p>
          <a:r>
            <a:rPr lang="pl-PL" b="1" dirty="0"/>
            <a:t>zawężanie zakresu dostępnych możliwości</a:t>
          </a:r>
          <a:endParaRPr lang="en-US" b="1" dirty="0"/>
        </a:p>
      </dgm:t>
    </dgm:pt>
    <dgm:pt modelId="{3E7F2AA9-70D0-404F-A64B-A8EC4BE29F92}" type="parTrans" cxnId="{38A7AC81-8BA1-492A-AA31-8F095CE5B3BB}">
      <dgm:prSet/>
      <dgm:spPr/>
      <dgm:t>
        <a:bodyPr/>
        <a:lstStyle/>
        <a:p>
          <a:endParaRPr lang="en-US"/>
        </a:p>
      </dgm:t>
    </dgm:pt>
    <dgm:pt modelId="{6601B85D-2242-4C29-95AE-07FA1B7949A2}" type="sibTrans" cxnId="{38A7AC81-8BA1-492A-AA31-8F095CE5B3BB}">
      <dgm:prSet/>
      <dgm:spPr/>
      <dgm:t>
        <a:bodyPr/>
        <a:lstStyle/>
        <a:p>
          <a:endParaRPr lang="en-US"/>
        </a:p>
      </dgm:t>
    </dgm:pt>
    <dgm:pt modelId="{D9E6F8DA-0715-4F64-B712-23D3FB70E97F}">
      <dgm:prSet/>
      <dgm:spPr/>
      <dgm:t>
        <a:bodyPr/>
        <a:lstStyle/>
        <a:p>
          <a:r>
            <a:rPr lang="pl-PL" b="1" dirty="0"/>
            <a:t>deklarowana bądź rzeczywista gotowość ponoszenia negatywnych skutków walki</a:t>
          </a:r>
          <a:endParaRPr lang="en-US" b="1" dirty="0"/>
        </a:p>
      </dgm:t>
    </dgm:pt>
    <dgm:pt modelId="{7B665295-8996-4F86-8F6E-3081AAD2AD10}" type="parTrans" cxnId="{D559DABD-6A24-4F71-A62D-10C8302B7AD7}">
      <dgm:prSet/>
      <dgm:spPr/>
      <dgm:t>
        <a:bodyPr/>
        <a:lstStyle/>
        <a:p>
          <a:endParaRPr lang="en-US"/>
        </a:p>
      </dgm:t>
    </dgm:pt>
    <dgm:pt modelId="{7A2E4C17-C1D7-4994-B0B4-7D319F8D3A84}" type="sibTrans" cxnId="{D559DABD-6A24-4F71-A62D-10C8302B7AD7}">
      <dgm:prSet/>
      <dgm:spPr/>
      <dgm:t>
        <a:bodyPr/>
        <a:lstStyle/>
        <a:p>
          <a:endParaRPr lang="en-US"/>
        </a:p>
      </dgm:t>
    </dgm:pt>
    <dgm:pt modelId="{5E98B5F7-DD88-4C58-97F5-417706F3CBBF}">
      <dgm:prSet/>
      <dgm:spPr/>
      <dgm:t>
        <a:bodyPr/>
        <a:lstStyle/>
        <a:p>
          <a:r>
            <a:rPr lang="pl-PL" b="1" dirty="0"/>
            <a:t>odrzucenie kompromisów </a:t>
          </a:r>
          <a:endParaRPr lang="en-US" b="1" dirty="0"/>
        </a:p>
      </dgm:t>
    </dgm:pt>
    <dgm:pt modelId="{D7D69770-043C-4D65-B352-9FF9E3EB829B}" type="parTrans" cxnId="{62FBD556-F0A2-49C9-A1FA-74177190987F}">
      <dgm:prSet/>
      <dgm:spPr/>
      <dgm:t>
        <a:bodyPr/>
        <a:lstStyle/>
        <a:p>
          <a:endParaRPr lang="en-US"/>
        </a:p>
      </dgm:t>
    </dgm:pt>
    <dgm:pt modelId="{EFE964E4-5E9E-4709-B4D2-2FC04CD91016}" type="sibTrans" cxnId="{62FBD556-F0A2-49C9-A1FA-74177190987F}">
      <dgm:prSet/>
      <dgm:spPr/>
      <dgm:t>
        <a:bodyPr/>
        <a:lstStyle/>
        <a:p>
          <a:endParaRPr lang="en-US"/>
        </a:p>
      </dgm:t>
    </dgm:pt>
    <dgm:pt modelId="{828B5A8F-9B80-48CA-9530-0FF50E2FFA8C}">
      <dgm:prSet/>
      <dgm:spPr/>
      <dgm:t>
        <a:bodyPr/>
        <a:lstStyle/>
        <a:p>
          <a:r>
            <a:rPr lang="pl-PL" b="1" dirty="0"/>
            <a:t>racjonalizacja post facto </a:t>
          </a:r>
          <a:endParaRPr lang="en-US" b="1" dirty="0"/>
        </a:p>
      </dgm:t>
    </dgm:pt>
    <dgm:pt modelId="{4D7138DD-9A5E-4929-A22E-BCB030814223}" type="parTrans" cxnId="{F3AC1F51-84B7-46A9-A2D5-E104421C29F0}">
      <dgm:prSet/>
      <dgm:spPr/>
      <dgm:t>
        <a:bodyPr/>
        <a:lstStyle/>
        <a:p>
          <a:endParaRPr lang="en-US"/>
        </a:p>
      </dgm:t>
    </dgm:pt>
    <dgm:pt modelId="{2D373DF8-F7A0-4097-85DA-3CB79BAF6AD0}" type="sibTrans" cxnId="{F3AC1F51-84B7-46A9-A2D5-E104421C29F0}">
      <dgm:prSet/>
      <dgm:spPr/>
      <dgm:t>
        <a:bodyPr/>
        <a:lstStyle/>
        <a:p>
          <a:endParaRPr lang="en-US"/>
        </a:p>
      </dgm:t>
    </dgm:pt>
    <dgm:pt modelId="{2AC8D15E-2075-4993-A839-FA5B02997CB9}">
      <dgm:prSet/>
      <dgm:spPr/>
      <dgm:t>
        <a:bodyPr/>
        <a:lstStyle/>
        <a:p>
          <a:r>
            <a:rPr lang="pl-PL" b="1" dirty="0"/>
            <a:t>redukcja dysonansu poznawczego </a:t>
          </a:r>
          <a:endParaRPr lang="en-US" b="1" dirty="0"/>
        </a:p>
      </dgm:t>
    </dgm:pt>
    <dgm:pt modelId="{BADBD1A6-3391-46B7-A63C-EF44ACC301C3}" type="parTrans" cxnId="{856D6E5D-CBAA-4BCF-9A99-0EEC13A4AE10}">
      <dgm:prSet/>
      <dgm:spPr/>
      <dgm:t>
        <a:bodyPr/>
        <a:lstStyle/>
        <a:p>
          <a:endParaRPr lang="en-US"/>
        </a:p>
      </dgm:t>
    </dgm:pt>
    <dgm:pt modelId="{23ED92AE-1A87-414F-9008-0BE4CA5DE74B}" type="sibTrans" cxnId="{856D6E5D-CBAA-4BCF-9A99-0EEC13A4AE10}">
      <dgm:prSet/>
      <dgm:spPr/>
      <dgm:t>
        <a:bodyPr/>
        <a:lstStyle/>
        <a:p>
          <a:endParaRPr lang="en-US"/>
        </a:p>
      </dgm:t>
    </dgm:pt>
    <dgm:pt modelId="{2527492B-C1C6-481E-93B7-44C620B34097}">
      <dgm:prSet/>
      <dgm:spPr/>
      <dgm:t>
        <a:bodyPr/>
        <a:lstStyle/>
        <a:p>
          <a:r>
            <a:rPr lang="pl-PL" b="1" dirty="0"/>
            <a:t>pułapka sytuacyjna</a:t>
          </a:r>
          <a:endParaRPr lang="en-US" b="1" dirty="0"/>
        </a:p>
      </dgm:t>
    </dgm:pt>
    <dgm:pt modelId="{4D0C144D-7246-4839-BA1E-95E062F56640}" type="parTrans" cxnId="{72ADE35E-26CB-4FBB-9124-34AD99773E6C}">
      <dgm:prSet/>
      <dgm:spPr/>
      <dgm:t>
        <a:bodyPr/>
        <a:lstStyle/>
        <a:p>
          <a:endParaRPr lang="en-US"/>
        </a:p>
      </dgm:t>
    </dgm:pt>
    <dgm:pt modelId="{818EF347-2AF6-47C5-B6F4-7BED90D116B7}" type="sibTrans" cxnId="{72ADE35E-26CB-4FBB-9124-34AD99773E6C}">
      <dgm:prSet/>
      <dgm:spPr/>
      <dgm:t>
        <a:bodyPr/>
        <a:lstStyle/>
        <a:p>
          <a:endParaRPr lang="en-US"/>
        </a:p>
      </dgm:t>
    </dgm:pt>
    <dgm:pt modelId="{ED183A86-DC79-413D-8460-47A1C7AEBFBF}">
      <dgm:prSet/>
      <dgm:spPr/>
      <dgm:t>
        <a:bodyPr/>
        <a:lstStyle/>
        <a:p>
          <a:r>
            <a:rPr lang="pl-PL" b="1" dirty="0"/>
            <a:t>błędne koło strachu</a:t>
          </a:r>
          <a:endParaRPr lang="en-US" b="1" dirty="0"/>
        </a:p>
      </dgm:t>
    </dgm:pt>
    <dgm:pt modelId="{BDBE884E-D6D8-427C-B92F-46B596204573}" type="parTrans" cxnId="{44153C5A-2B35-4861-A5A4-D6B658603407}">
      <dgm:prSet/>
      <dgm:spPr/>
      <dgm:t>
        <a:bodyPr/>
        <a:lstStyle/>
        <a:p>
          <a:endParaRPr lang="en-US"/>
        </a:p>
      </dgm:t>
    </dgm:pt>
    <dgm:pt modelId="{DC4FF066-C9BE-4B2D-BB1C-79D5985AB0EB}" type="sibTrans" cxnId="{44153C5A-2B35-4861-A5A4-D6B658603407}">
      <dgm:prSet/>
      <dgm:spPr/>
      <dgm:t>
        <a:bodyPr/>
        <a:lstStyle/>
        <a:p>
          <a:endParaRPr lang="en-US"/>
        </a:p>
      </dgm:t>
    </dgm:pt>
    <dgm:pt modelId="{A8C00218-D117-4765-AE16-A241C624879E}" type="pres">
      <dgm:prSet presAssocID="{70781B7E-A4D7-435F-B467-8A14F73C0F33}" presName="vert0" presStyleCnt="0">
        <dgm:presLayoutVars>
          <dgm:dir/>
          <dgm:animOne val="branch"/>
          <dgm:animLvl val="lvl"/>
        </dgm:presLayoutVars>
      </dgm:prSet>
      <dgm:spPr/>
    </dgm:pt>
    <dgm:pt modelId="{30646AEE-2560-466D-81B4-FBCABC9DE132}" type="pres">
      <dgm:prSet presAssocID="{EA523502-F78D-41C2-A1E6-330550CFE9B8}" presName="thickLine" presStyleLbl="alignNode1" presStyleIdx="0" presStyleCnt="13"/>
      <dgm:spPr/>
    </dgm:pt>
    <dgm:pt modelId="{ED418C7D-03D3-4B79-809C-863DAB6B0268}" type="pres">
      <dgm:prSet presAssocID="{EA523502-F78D-41C2-A1E6-330550CFE9B8}" presName="horz1" presStyleCnt="0"/>
      <dgm:spPr/>
    </dgm:pt>
    <dgm:pt modelId="{E1F37EF4-7F23-4AD7-91E6-89C37D0BC6D9}" type="pres">
      <dgm:prSet presAssocID="{EA523502-F78D-41C2-A1E6-330550CFE9B8}" presName="tx1" presStyleLbl="revTx" presStyleIdx="0" presStyleCnt="13"/>
      <dgm:spPr/>
    </dgm:pt>
    <dgm:pt modelId="{887D9190-B4C2-4FAE-A436-6A50116419B3}" type="pres">
      <dgm:prSet presAssocID="{EA523502-F78D-41C2-A1E6-330550CFE9B8}" presName="vert1" presStyleCnt="0"/>
      <dgm:spPr/>
    </dgm:pt>
    <dgm:pt modelId="{766C49D7-2670-42D8-94B7-3FBDEEA95E9E}" type="pres">
      <dgm:prSet presAssocID="{5F97E305-DF3F-4739-8347-443413F2913D}" presName="thickLine" presStyleLbl="alignNode1" presStyleIdx="1" presStyleCnt="13"/>
      <dgm:spPr/>
    </dgm:pt>
    <dgm:pt modelId="{AF21A907-14FC-4D88-BD68-CCB285B3174C}" type="pres">
      <dgm:prSet presAssocID="{5F97E305-DF3F-4739-8347-443413F2913D}" presName="horz1" presStyleCnt="0"/>
      <dgm:spPr/>
    </dgm:pt>
    <dgm:pt modelId="{B8D66805-3218-4D5E-8EC3-C42161C55BFA}" type="pres">
      <dgm:prSet presAssocID="{5F97E305-DF3F-4739-8347-443413F2913D}" presName="tx1" presStyleLbl="revTx" presStyleIdx="1" presStyleCnt="13"/>
      <dgm:spPr/>
    </dgm:pt>
    <dgm:pt modelId="{9F0350D5-D6E3-4210-ABF2-A9A996206730}" type="pres">
      <dgm:prSet presAssocID="{5F97E305-DF3F-4739-8347-443413F2913D}" presName="vert1" presStyleCnt="0"/>
      <dgm:spPr/>
    </dgm:pt>
    <dgm:pt modelId="{C830C2D3-E795-4154-8A92-924AAB55FF3A}" type="pres">
      <dgm:prSet presAssocID="{9B5E836C-D436-4B59-ACF8-B95667961C6E}" presName="thickLine" presStyleLbl="alignNode1" presStyleIdx="2" presStyleCnt="13"/>
      <dgm:spPr/>
    </dgm:pt>
    <dgm:pt modelId="{B96587B0-E506-4454-A884-1C386571E5C6}" type="pres">
      <dgm:prSet presAssocID="{9B5E836C-D436-4B59-ACF8-B95667961C6E}" presName="horz1" presStyleCnt="0"/>
      <dgm:spPr/>
    </dgm:pt>
    <dgm:pt modelId="{F0CA3B11-52B7-40EB-A287-3D42974B7B73}" type="pres">
      <dgm:prSet presAssocID="{9B5E836C-D436-4B59-ACF8-B95667961C6E}" presName="tx1" presStyleLbl="revTx" presStyleIdx="2" presStyleCnt="13"/>
      <dgm:spPr/>
    </dgm:pt>
    <dgm:pt modelId="{DED9DD4A-9F04-4A50-83AF-7F5EBDD76C6B}" type="pres">
      <dgm:prSet presAssocID="{9B5E836C-D436-4B59-ACF8-B95667961C6E}" presName="vert1" presStyleCnt="0"/>
      <dgm:spPr/>
    </dgm:pt>
    <dgm:pt modelId="{E6FAD23C-2267-484D-8A63-219A6D8325CC}" type="pres">
      <dgm:prSet presAssocID="{5C3E6102-B606-471B-8FD3-8F5BE9AD21E5}" presName="thickLine" presStyleLbl="alignNode1" presStyleIdx="3" presStyleCnt="13"/>
      <dgm:spPr/>
    </dgm:pt>
    <dgm:pt modelId="{21B1936B-4539-40C7-8898-ED65BF446023}" type="pres">
      <dgm:prSet presAssocID="{5C3E6102-B606-471B-8FD3-8F5BE9AD21E5}" presName="horz1" presStyleCnt="0"/>
      <dgm:spPr/>
    </dgm:pt>
    <dgm:pt modelId="{8C1D5D6B-BDB5-4ABE-AD1C-9241B97ECB53}" type="pres">
      <dgm:prSet presAssocID="{5C3E6102-B606-471B-8FD3-8F5BE9AD21E5}" presName="tx1" presStyleLbl="revTx" presStyleIdx="3" presStyleCnt="13"/>
      <dgm:spPr/>
    </dgm:pt>
    <dgm:pt modelId="{3FBFDA93-ADA5-43E2-8B5F-C2B648A4021B}" type="pres">
      <dgm:prSet presAssocID="{5C3E6102-B606-471B-8FD3-8F5BE9AD21E5}" presName="vert1" presStyleCnt="0"/>
      <dgm:spPr/>
    </dgm:pt>
    <dgm:pt modelId="{CFB92595-65FD-4B71-AB0F-9A7A01A03AB4}" type="pres">
      <dgm:prSet presAssocID="{44C2B9D2-A87D-4135-9D55-BA586E3F7AD5}" presName="thickLine" presStyleLbl="alignNode1" presStyleIdx="4" presStyleCnt="13"/>
      <dgm:spPr/>
    </dgm:pt>
    <dgm:pt modelId="{F172333F-8D89-4FCA-B136-2001E57D82FE}" type="pres">
      <dgm:prSet presAssocID="{44C2B9D2-A87D-4135-9D55-BA586E3F7AD5}" presName="horz1" presStyleCnt="0"/>
      <dgm:spPr/>
    </dgm:pt>
    <dgm:pt modelId="{84CC93F2-38EF-458B-B118-9E9858FBD64D}" type="pres">
      <dgm:prSet presAssocID="{44C2B9D2-A87D-4135-9D55-BA586E3F7AD5}" presName="tx1" presStyleLbl="revTx" presStyleIdx="4" presStyleCnt="13"/>
      <dgm:spPr/>
    </dgm:pt>
    <dgm:pt modelId="{D81F9ACB-9670-49E5-93CC-FAC5FD0B525A}" type="pres">
      <dgm:prSet presAssocID="{44C2B9D2-A87D-4135-9D55-BA586E3F7AD5}" presName="vert1" presStyleCnt="0"/>
      <dgm:spPr/>
    </dgm:pt>
    <dgm:pt modelId="{0B41B729-D39C-4C5D-9B75-68B9FADDA74B}" type="pres">
      <dgm:prSet presAssocID="{005F4EAE-8C73-42E8-AC57-512DBBCA35B2}" presName="thickLine" presStyleLbl="alignNode1" presStyleIdx="5" presStyleCnt="13"/>
      <dgm:spPr/>
    </dgm:pt>
    <dgm:pt modelId="{A9E324BC-F91D-47F0-A916-6AF20FCCE2BC}" type="pres">
      <dgm:prSet presAssocID="{005F4EAE-8C73-42E8-AC57-512DBBCA35B2}" presName="horz1" presStyleCnt="0"/>
      <dgm:spPr/>
    </dgm:pt>
    <dgm:pt modelId="{0AD70362-2336-4F8B-B5C0-C23BCF7A7C26}" type="pres">
      <dgm:prSet presAssocID="{005F4EAE-8C73-42E8-AC57-512DBBCA35B2}" presName="tx1" presStyleLbl="revTx" presStyleIdx="5" presStyleCnt="13"/>
      <dgm:spPr/>
    </dgm:pt>
    <dgm:pt modelId="{ED0E75CF-63CF-4926-8D02-8526B0E54DC4}" type="pres">
      <dgm:prSet presAssocID="{005F4EAE-8C73-42E8-AC57-512DBBCA35B2}" presName="vert1" presStyleCnt="0"/>
      <dgm:spPr/>
    </dgm:pt>
    <dgm:pt modelId="{87AC6E2C-AD40-442B-9984-820B0CA0DEFE}" type="pres">
      <dgm:prSet presAssocID="{657174EF-B56D-4A88-8147-A4FE906ABB8A}" presName="thickLine" presStyleLbl="alignNode1" presStyleIdx="6" presStyleCnt="13"/>
      <dgm:spPr/>
    </dgm:pt>
    <dgm:pt modelId="{6B239B6A-B333-4E4D-8AC2-9E37F6CA25EF}" type="pres">
      <dgm:prSet presAssocID="{657174EF-B56D-4A88-8147-A4FE906ABB8A}" presName="horz1" presStyleCnt="0"/>
      <dgm:spPr/>
    </dgm:pt>
    <dgm:pt modelId="{52867DA1-4ABB-4F54-B728-C7A1CBD80D85}" type="pres">
      <dgm:prSet presAssocID="{657174EF-B56D-4A88-8147-A4FE906ABB8A}" presName="tx1" presStyleLbl="revTx" presStyleIdx="6" presStyleCnt="13"/>
      <dgm:spPr/>
    </dgm:pt>
    <dgm:pt modelId="{0734D01E-2A7B-415A-876A-0F5E0A18D325}" type="pres">
      <dgm:prSet presAssocID="{657174EF-B56D-4A88-8147-A4FE906ABB8A}" presName="vert1" presStyleCnt="0"/>
      <dgm:spPr/>
    </dgm:pt>
    <dgm:pt modelId="{3AAF01EF-C36D-4F4F-A059-7BDF7B469697}" type="pres">
      <dgm:prSet presAssocID="{D9E6F8DA-0715-4F64-B712-23D3FB70E97F}" presName="thickLine" presStyleLbl="alignNode1" presStyleIdx="7" presStyleCnt="13"/>
      <dgm:spPr/>
    </dgm:pt>
    <dgm:pt modelId="{2AF66226-7161-4416-93FE-FF2101AE3668}" type="pres">
      <dgm:prSet presAssocID="{D9E6F8DA-0715-4F64-B712-23D3FB70E97F}" presName="horz1" presStyleCnt="0"/>
      <dgm:spPr/>
    </dgm:pt>
    <dgm:pt modelId="{EE2B23D7-F96C-40E3-9C60-CEAE29F354A3}" type="pres">
      <dgm:prSet presAssocID="{D9E6F8DA-0715-4F64-B712-23D3FB70E97F}" presName="tx1" presStyleLbl="revTx" presStyleIdx="7" presStyleCnt="13"/>
      <dgm:spPr/>
    </dgm:pt>
    <dgm:pt modelId="{98E2E1BF-05B2-4FEC-95F8-70A9FE9418F2}" type="pres">
      <dgm:prSet presAssocID="{D9E6F8DA-0715-4F64-B712-23D3FB70E97F}" presName="vert1" presStyleCnt="0"/>
      <dgm:spPr/>
    </dgm:pt>
    <dgm:pt modelId="{46881240-3561-4AEB-AB5D-2B6C3F79A48D}" type="pres">
      <dgm:prSet presAssocID="{5E98B5F7-DD88-4C58-97F5-417706F3CBBF}" presName="thickLine" presStyleLbl="alignNode1" presStyleIdx="8" presStyleCnt="13"/>
      <dgm:spPr/>
    </dgm:pt>
    <dgm:pt modelId="{2B9A2239-D097-48A3-8177-79D78FB8A369}" type="pres">
      <dgm:prSet presAssocID="{5E98B5F7-DD88-4C58-97F5-417706F3CBBF}" presName="horz1" presStyleCnt="0"/>
      <dgm:spPr/>
    </dgm:pt>
    <dgm:pt modelId="{D6D375C7-771C-43B8-AC5A-5701234E9D9F}" type="pres">
      <dgm:prSet presAssocID="{5E98B5F7-DD88-4C58-97F5-417706F3CBBF}" presName="tx1" presStyleLbl="revTx" presStyleIdx="8" presStyleCnt="13"/>
      <dgm:spPr/>
    </dgm:pt>
    <dgm:pt modelId="{80B3F197-E609-4A52-8827-CA93541AA6A0}" type="pres">
      <dgm:prSet presAssocID="{5E98B5F7-DD88-4C58-97F5-417706F3CBBF}" presName="vert1" presStyleCnt="0"/>
      <dgm:spPr/>
    </dgm:pt>
    <dgm:pt modelId="{795F737F-3222-4C5B-880C-010A1B99E693}" type="pres">
      <dgm:prSet presAssocID="{828B5A8F-9B80-48CA-9530-0FF50E2FFA8C}" presName="thickLine" presStyleLbl="alignNode1" presStyleIdx="9" presStyleCnt="13"/>
      <dgm:spPr/>
    </dgm:pt>
    <dgm:pt modelId="{756515CF-E6B3-428B-8026-24DCE1423B93}" type="pres">
      <dgm:prSet presAssocID="{828B5A8F-9B80-48CA-9530-0FF50E2FFA8C}" presName="horz1" presStyleCnt="0"/>
      <dgm:spPr/>
    </dgm:pt>
    <dgm:pt modelId="{43ABD1ED-5598-45F2-94AB-143229E37A22}" type="pres">
      <dgm:prSet presAssocID="{828B5A8F-9B80-48CA-9530-0FF50E2FFA8C}" presName="tx1" presStyleLbl="revTx" presStyleIdx="9" presStyleCnt="13"/>
      <dgm:spPr/>
    </dgm:pt>
    <dgm:pt modelId="{59093E0A-A8D8-490D-99F2-F1C1C24039E6}" type="pres">
      <dgm:prSet presAssocID="{828B5A8F-9B80-48CA-9530-0FF50E2FFA8C}" presName="vert1" presStyleCnt="0"/>
      <dgm:spPr/>
    </dgm:pt>
    <dgm:pt modelId="{AF5013E3-2ACC-4549-A1C5-593040C33468}" type="pres">
      <dgm:prSet presAssocID="{2AC8D15E-2075-4993-A839-FA5B02997CB9}" presName="thickLine" presStyleLbl="alignNode1" presStyleIdx="10" presStyleCnt="13"/>
      <dgm:spPr/>
    </dgm:pt>
    <dgm:pt modelId="{8BF9A83A-3EC6-41A3-B7D3-5A10C109CBE3}" type="pres">
      <dgm:prSet presAssocID="{2AC8D15E-2075-4993-A839-FA5B02997CB9}" presName="horz1" presStyleCnt="0"/>
      <dgm:spPr/>
    </dgm:pt>
    <dgm:pt modelId="{7B939BC8-504E-4ED2-BF58-3A173A12BC7B}" type="pres">
      <dgm:prSet presAssocID="{2AC8D15E-2075-4993-A839-FA5B02997CB9}" presName="tx1" presStyleLbl="revTx" presStyleIdx="10" presStyleCnt="13"/>
      <dgm:spPr/>
    </dgm:pt>
    <dgm:pt modelId="{02AB5783-B6A2-4F45-9910-5E52A3292F9E}" type="pres">
      <dgm:prSet presAssocID="{2AC8D15E-2075-4993-A839-FA5B02997CB9}" presName="vert1" presStyleCnt="0"/>
      <dgm:spPr/>
    </dgm:pt>
    <dgm:pt modelId="{1467BA7D-63B3-4259-B943-E5C396117C08}" type="pres">
      <dgm:prSet presAssocID="{2527492B-C1C6-481E-93B7-44C620B34097}" presName="thickLine" presStyleLbl="alignNode1" presStyleIdx="11" presStyleCnt="13"/>
      <dgm:spPr/>
    </dgm:pt>
    <dgm:pt modelId="{A94CAF05-1A5B-4356-B31D-DC2B1C4F41B9}" type="pres">
      <dgm:prSet presAssocID="{2527492B-C1C6-481E-93B7-44C620B34097}" presName="horz1" presStyleCnt="0"/>
      <dgm:spPr/>
    </dgm:pt>
    <dgm:pt modelId="{BA96774D-5313-464D-AF8D-20CB44A9337F}" type="pres">
      <dgm:prSet presAssocID="{2527492B-C1C6-481E-93B7-44C620B34097}" presName="tx1" presStyleLbl="revTx" presStyleIdx="11" presStyleCnt="13"/>
      <dgm:spPr/>
    </dgm:pt>
    <dgm:pt modelId="{E72A7DF0-D90F-4364-983F-C93FAB85855F}" type="pres">
      <dgm:prSet presAssocID="{2527492B-C1C6-481E-93B7-44C620B34097}" presName="vert1" presStyleCnt="0"/>
      <dgm:spPr/>
    </dgm:pt>
    <dgm:pt modelId="{DDFE727E-9C68-486C-BB0D-EB4BE73D20ED}" type="pres">
      <dgm:prSet presAssocID="{ED183A86-DC79-413D-8460-47A1C7AEBFBF}" presName="thickLine" presStyleLbl="alignNode1" presStyleIdx="12" presStyleCnt="13"/>
      <dgm:spPr/>
    </dgm:pt>
    <dgm:pt modelId="{88F7F194-8461-419B-AC66-9DA62D6630EF}" type="pres">
      <dgm:prSet presAssocID="{ED183A86-DC79-413D-8460-47A1C7AEBFBF}" presName="horz1" presStyleCnt="0"/>
      <dgm:spPr/>
    </dgm:pt>
    <dgm:pt modelId="{EE6C3964-447F-42FF-AAD2-0848D0B42E36}" type="pres">
      <dgm:prSet presAssocID="{ED183A86-DC79-413D-8460-47A1C7AEBFBF}" presName="tx1" presStyleLbl="revTx" presStyleIdx="12" presStyleCnt="13"/>
      <dgm:spPr/>
    </dgm:pt>
    <dgm:pt modelId="{82099FE3-2631-47D6-B812-82E699E1E6D1}" type="pres">
      <dgm:prSet presAssocID="{ED183A86-DC79-413D-8460-47A1C7AEBFBF}" presName="vert1" presStyleCnt="0"/>
      <dgm:spPr/>
    </dgm:pt>
  </dgm:ptLst>
  <dgm:cxnLst>
    <dgm:cxn modelId="{C1C29005-DE16-41B7-95F0-82F5752E9568}" type="presOf" srcId="{2527492B-C1C6-481E-93B7-44C620B34097}" destId="{BA96774D-5313-464D-AF8D-20CB44A9337F}" srcOrd="0" destOrd="0" presId="urn:microsoft.com/office/officeart/2008/layout/LinedList"/>
    <dgm:cxn modelId="{FCAA3E0A-00A8-4507-B2C2-CE4B74964128}" srcId="{70781B7E-A4D7-435F-B467-8A14F73C0F33}" destId="{5C3E6102-B606-471B-8FD3-8F5BE9AD21E5}" srcOrd="3" destOrd="0" parTransId="{454C9ECA-B4BF-4447-AF8C-2803C4EA4C5C}" sibTransId="{78B94CC7-5A1C-48F7-AADB-86DDA4B087E8}"/>
    <dgm:cxn modelId="{E627700E-6602-42FC-ADB1-13AEFAD1D5E2}" srcId="{70781B7E-A4D7-435F-B467-8A14F73C0F33}" destId="{9B5E836C-D436-4B59-ACF8-B95667961C6E}" srcOrd="2" destOrd="0" parTransId="{42F1BDB4-25EF-40FF-B73A-1B6220028DC8}" sibTransId="{CD2B0A3B-928D-4E55-9889-4156ED5A8A97}"/>
    <dgm:cxn modelId="{E3EBF81E-2DD9-4016-BED4-83A8FFA44203}" type="presOf" srcId="{5F97E305-DF3F-4739-8347-443413F2913D}" destId="{B8D66805-3218-4D5E-8EC3-C42161C55BFA}" srcOrd="0" destOrd="0" presId="urn:microsoft.com/office/officeart/2008/layout/LinedList"/>
    <dgm:cxn modelId="{9A4F9634-8BB0-421D-AA32-54BD1A18009E}" type="presOf" srcId="{828B5A8F-9B80-48CA-9530-0FF50E2FFA8C}" destId="{43ABD1ED-5598-45F2-94AB-143229E37A22}" srcOrd="0" destOrd="0" presId="urn:microsoft.com/office/officeart/2008/layout/LinedList"/>
    <dgm:cxn modelId="{5A00803A-20A6-42D3-90EE-F46CB9E3F8DB}" srcId="{70781B7E-A4D7-435F-B467-8A14F73C0F33}" destId="{005F4EAE-8C73-42E8-AC57-512DBBCA35B2}" srcOrd="5" destOrd="0" parTransId="{8D482772-0BB2-41B1-B50B-F70C5E9AB14C}" sibTransId="{4C131502-8A1B-4F9D-82BC-A24CA0343D92}"/>
    <dgm:cxn modelId="{856D6E5D-CBAA-4BCF-9A99-0EEC13A4AE10}" srcId="{70781B7E-A4D7-435F-B467-8A14F73C0F33}" destId="{2AC8D15E-2075-4993-A839-FA5B02997CB9}" srcOrd="10" destOrd="0" parTransId="{BADBD1A6-3391-46B7-A63C-EF44ACC301C3}" sibTransId="{23ED92AE-1A87-414F-9008-0BE4CA5DE74B}"/>
    <dgm:cxn modelId="{72ADE35E-26CB-4FBB-9124-34AD99773E6C}" srcId="{70781B7E-A4D7-435F-B467-8A14F73C0F33}" destId="{2527492B-C1C6-481E-93B7-44C620B34097}" srcOrd="11" destOrd="0" parTransId="{4D0C144D-7246-4839-BA1E-95E062F56640}" sibTransId="{818EF347-2AF6-47C5-B6F4-7BED90D116B7}"/>
    <dgm:cxn modelId="{0CA60D46-A313-4E8D-B842-8E067E1F4465}" type="presOf" srcId="{44C2B9D2-A87D-4135-9D55-BA586E3F7AD5}" destId="{84CC93F2-38EF-458B-B118-9E9858FBD64D}" srcOrd="0" destOrd="0" presId="urn:microsoft.com/office/officeart/2008/layout/LinedList"/>
    <dgm:cxn modelId="{2E69306C-0295-495B-B7A1-EF9B916E3B67}" type="presOf" srcId="{EA523502-F78D-41C2-A1E6-330550CFE9B8}" destId="{E1F37EF4-7F23-4AD7-91E6-89C37D0BC6D9}" srcOrd="0" destOrd="0" presId="urn:microsoft.com/office/officeart/2008/layout/LinedList"/>
    <dgm:cxn modelId="{E81E2E50-7530-4280-B524-FF1E084A713C}" type="presOf" srcId="{ED183A86-DC79-413D-8460-47A1C7AEBFBF}" destId="{EE6C3964-447F-42FF-AAD2-0848D0B42E36}" srcOrd="0" destOrd="0" presId="urn:microsoft.com/office/officeart/2008/layout/LinedList"/>
    <dgm:cxn modelId="{F3AC1F51-84B7-46A9-A2D5-E104421C29F0}" srcId="{70781B7E-A4D7-435F-B467-8A14F73C0F33}" destId="{828B5A8F-9B80-48CA-9530-0FF50E2FFA8C}" srcOrd="9" destOrd="0" parTransId="{4D7138DD-9A5E-4929-A22E-BCB030814223}" sibTransId="{2D373DF8-F7A0-4097-85DA-3CB79BAF6AD0}"/>
    <dgm:cxn modelId="{F2FDFA54-5629-448A-B4C0-CF1F1F86AFB1}" srcId="{70781B7E-A4D7-435F-B467-8A14F73C0F33}" destId="{5F97E305-DF3F-4739-8347-443413F2913D}" srcOrd="1" destOrd="0" parTransId="{43FBD989-5F56-4E8F-B3E9-D2D81878F023}" sibTransId="{9B0B1011-9566-4611-96F2-3CF37B0FC241}"/>
    <dgm:cxn modelId="{62FBD556-F0A2-49C9-A1FA-74177190987F}" srcId="{70781B7E-A4D7-435F-B467-8A14F73C0F33}" destId="{5E98B5F7-DD88-4C58-97F5-417706F3CBBF}" srcOrd="8" destOrd="0" parTransId="{D7D69770-043C-4D65-B352-9FF9E3EB829B}" sibTransId="{EFE964E4-5E9E-4709-B4D2-2FC04CD91016}"/>
    <dgm:cxn modelId="{5447EF77-D1D8-4F29-AABC-0AF4BCE5BD39}" type="presOf" srcId="{5C3E6102-B606-471B-8FD3-8F5BE9AD21E5}" destId="{8C1D5D6B-BDB5-4ABE-AD1C-9241B97ECB53}" srcOrd="0" destOrd="0" presId="urn:microsoft.com/office/officeart/2008/layout/LinedList"/>
    <dgm:cxn modelId="{1EB92679-7E81-4F3B-A416-D2095FE5967E}" type="presOf" srcId="{70781B7E-A4D7-435F-B467-8A14F73C0F33}" destId="{A8C00218-D117-4765-AE16-A241C624879E}" srcOrd="0" destOrd="0" presId="urn:microsoft.com/office/officeart/2008/layout/LinedList"/>
    <dgm:cxn modelId="{44153C5A-2B35-4861-A5A4-D6B658603407}" srcId="{70781B7E-A4D7-435F-B467-8A14F73C0F33}" destId="{ED183A86-DC79-413D-8460-47A1C7AEBFBF}" srcOrd="12" destOrd="0" parTransId="{BDBE884E-D6D8-427C-B92F-46B596204573}" sibTransId="{DC4FF066-C9BE-4B2D-BB1C-79D5985AB0EB}"/>
    <dgm:cxn modelId="{E980C580-B9F1-4E24-B6C3-7EEF9F14AFD0}" type="presOf" srcId="{5E98B5F7-DD88-4C58-97F5-417706F3CBBF}" destId="{D6D375C7-771C-43B8-AC5A-5701234E9D9F}" srcOrd="0" destOrd="0" presId="urn:microsoft.com/office/officeart/2008/layout/LinedList"/>
    <dgm:cxn modelId="{38A7AC81-8BA1-492A-AA31-8F095CE5B3BB}" srcId="{70781B7E-A4D7-435F-B467-8A14F73C0F33}" destId="{657174EF-B56D-4A88-8147-A4FE906ABB8A}" srcOrd="6" destOrd="0" parTransId="{3E7F2AA9-70D0-404F-A64B-A8EC4BE29F92}" sibTransId="{6601B85D-2242-4C29-95AE-07FA1B7949A2}"/>
    <dgm:cxn modelId="{3619E884-AB92-4D17-9035-8697E762E15F}" srcId="{70781B7E-A4D7-435F-B467-8A14F73C0F33}" destId="{EA523502-F78D-41C2-A1E6-330550CFE9B8}" srcOrd="0" destOrd="0" parTransId="{929EA2AC-A542-4D37-9B46-64A8D369FE5C}" sibTransId="{44BC527D-ECB3-4993-8568-429A51E55507}"/>
    <dgm:cxn modelId="{3E962AA8-546F-4358-974A-AEBA98B3A447}" type="presOf" srcId="{005F4EAE-8C73-42E8-AC57-512DBBCA35B2}" destId="{0AD70362-2336-4F8B-B5C0-C23BCF7A7C26}" srcOrd="0" destOrd="0" presId="urn:microsoft.com/office/officeart/2008/layout/LinedList"/>
    <dgm:cxn modelId="{E60C36AB-C7DF-4BA9-B8EE-24EE0E37FE44}" type="presOf" srcId="{657174EF-B56D-4A88-8147-A4FE906ABB8A}" destId="{52867DA1-4ABB-4F54-B728-C7A1CBD80D85}" srcOrd="0" destOrd="0" presId="urn:microsoft.com/office/officeart/2008/layout/LinedList"/>
    <dgm:cxn modelId="{D559DABD-6A24-4F71-A62D-10C8302B7AD7}" srcId="{70781B7E-A4D7-435F-B467-8A14F73C0F33}" destId="{D9E6F8DA-0715-4F64-B712-23D3FB70E97F}" srcOrd="7" destOrd="0" parTransId="{7B665295-8996-4F86-8F6E-3081AAD2AD10}" sibTransId="{7A2E4C17-C1D7-4994-B0B4-7D319F8D3A84}"/>
    <dgm:cxn modelId="{69C115C2-890E-4425-AFD6-BA1591BE0741}" srcId="{70781B7E-A4D7-435F-B467-8A14F73C0F33}" destId="{44C2B9D2-A87D-4135-9D55-BA586E3F7AD5}" srcOrd="4" destOrd="0" parTransId="{F5D42366-157D-4785-8D83-89984C6E3C9C}" sibTransId="{C5F8A12D-2724-4C72-B542-B4BCAE0A7552}"/>
    <dgm:cxn modelId="{C44F62C8-24F4-4559-B3D3-916CA0D25F1B}" type="presOf" srcId="{D9E6F8DA-0715-4F64-B712-23D3FB70E97F}" destId="{EE2B23D7-F96C-40E3-9C60-CEAE29F354A3}" srcOrd="0" destOrd="0" presId="urn:microsoft.com/office/officeart/2008/layout/LinedList"/>
    <dgm:cxn modelId="{23D432D6-EC9D-4B36-91D6-8A24047F5E24}" type="presOf" srcId="{2AC8D15E-2075-4993-A839-FA5B02997CB9}" destId="{7B939BC8-504E-4ED2-BF58-3A173A12BC7B}" srcOrd="0" destOrd="0" presId="urn:microsoft.com/office/officeart/2008/layout/LinedList"/>
    <dgm:cxn modelId="{406A93F6-7271-4990-A5EA-21961713CFD2}" type="presOf" srcId="{9B5E836C-D436-4B59-ACF8-B95667961C6E}" destId="{F0CA3B11-52B7-40EB-A287-3D42974B7B73}" srcOrd="0" destOrd="0" presId="urn:microsoft.com/office/officeart/2008/layout/LinedList"/>
    <dgm:cxn modelId="{DB683267-5E85-4F46-ABA2-3C73EA0F6208}" type="presParOf" srcId="{A8C00218-D117-4765-AE16-A241C624879E}" destId="{30646AEE-2560-466D-81B4-FBCABC9DE132}" srcOrd="0" destOrd="0" presId="urn:microsoft.com/office/officeart/2008/layout/LinedList"/>
    <dgm:cxn modelId="{7F4560A5-136D-4B7E-AEA8-BC1D9575EB48}" type="presParOf" srcId="{A8C00218-D117-4765-AE16-A241C624879E}" destId="{ED418C7D-03D3-4B79-809C-863DAB6B0268}" srcOrd="1" destOrd="0" presId="urn:microsoft.com/office/officeart/2008/layout/LinedList"/>
    <dgm:cxn modelId="{5ED14996-5A12-40E4-9CEA-1B4A3D5F4D57}" type="presParOf" srcId="{ED418C7D-03D3-4B79-809C-863DAB6B0268}" destId="{E1F37EF4-7F23-4AD7-91E6-89C37D0BC6D9}" srcOrd="0" destOrd="0" presId="urn:microsoft.com/office/officeart/2008/layout/LinedList"/>
    <dgm:cxn modelId="{A83C4584-CBF1-45F1-B56C-6D3932BFA0C9}" type="presParOf" srcId="{ED418C7D-03D3-4B79-809C-863DAB6B0268}" destId="{887D9190-B4C2-4FAE-A436-6A50116419B3}" srcOrd="1" destOrd="0" presId="urn:microsoft.com/office/officeart/2008/layout/LinedList"/>
    <dgm:cxn modelId="{86AF933B-D12D-496E-947D-F76659B91BC0}" type="presParOf" srcId="{A8C00218-D117-4765-AE16-A241C624879E}" destId="{766C49D7-2670-42D8-94B7-3FBDEEA95E9E}" srcOrd="2" destOrd="0" presId="urn:microsoft.com/office/officeart/2008/layout/LinedList"/>
    <dgm:cxn modelId="{06A1396B-5659-475C-82DA-E237BE5E7B7F}" type="presParOf" srcId="{A8C00218-D117-4765-AE16-A241C624879E}" destId="{AF21A907-14FC-4D88-BD68-CCB285B3174C}" srcOrd="3" destOrd="0" presId="urn:microsoft.com/office/officeart/2008/layout/LinedList"/>
    <dgm:cxn modelId="{871DCA56-AE35-4B7C-8594-C63E4DE12FE4}" type="presParOf" srcId="{AF21A907-14FC-4D88-BD68-CCB285B3174C}" destId="{B8D66805-3218-4D5E-8EC3-C42161C55BFA}" srcOrd="0" destOrd="0" presId="urn:microsoft.com/office/officeart/2008/layout/LinedList"/>
    <dgm:cxn modelId="{1AB467FA-B968-4191-9D3A-163D5BDBDD86}" type="presParOf" srcId="{AF21A907-14FC-4D88-BD68-CCB285B3174C}" destId="{9F0350D5-D6E3-4210-ABF2-A9A996206730}" srcOrd="1" destOrd="0" presId="urn:microsoft.com/office/officeart/2008/layout/LinedList"/>
    <dgm:cxn modelId="{0FC038EE-FAEC-454F-A156-734621978A5B}" type="presParOf" srcId="{A8C00218-D117-4765-AE16-A241C624879E}" destId="{C830C2D3-E795-4154-8A92-924AAB55FF3A}" srcOrd="4" destOrd="0" presId="urn:microsoft.com/office/officeart/2008/layout/LinedList"/>
    <dgm:cxn modelId="{6A915D01-0A35-4B22-8633-62848B010409}" type="presParOf" srcId="{A8C00218-D117-4765-AE16-A241C624879E}" destId="{B96587B0-E506-4454-A884-1C386571E5C6}" srcOrd="5" destOrd="0" presId="urn:microsoft.com/office/officeart/2008/layout/LinedList"/>
    <dgm:cxn modelId="{2D582BF7-1B8F-470F-87A0-9C3B57EE0810}" type="presParOf" srcId="{B96587B0-E506-4454-A884-1C386571E5C6}" destId="{F0CA3B11-52B7-40EB-A287-3D42974B7B73}" srcOrd="0" destOrd="0" presId="urn:microsoft.com/office/officeart/2008/layout/LinedList"/>
    <dgm:cxn modelId="{75FA0450-7EA0-430D-97A3-AE53AC492585}" type="presParOf" srcId="{B96587B0-E506-4454-A884-1C386571E5C6}" destId="{DED9DD4A-9F04-4A50-83AF-7F5EBDD76C6B}" srcOrd="1" destOrd="0" presId="urn:microsoft.com/office/officeart/2008/layout/LinedList"/>
    <dgm:cxn modelId="{9ECFC847-7EF9-4AE8-B55E-C2C4A7C96C42}" type="presParOf" srcId="{A8C00218-D117-4765-AE16-A241C624879E}" destId="{E6FAD23C-2267-484D-8A63-219A6D8325CC}" srcOrd="6" destOrd="0" presId="urn:microsoft.com/office/officeart/2008/layout/LinedList"/>
    <dgm:cxn modelId="{F9C80CDF-1A60-412F-B800-DDEEA387094D}" type="presParOf" srcId="{A8C00218-D117-4765-AE16-A241C624879E}" destId="{21B1936B-4539-40C7-8898-ED65BF446023}" srcOrd="7" destOrd="0" presId="urn:microsoft.com/office/officeart/2008/layout/LinedList"/>
    <dgm:cxn modelId="{6535AE07-AB76-4726-8D1C-4C6219946DD9}" type="presParOf" srcId="{21B1936B-4539-40C7-8898-ED65BF446023}" destId="{8C1D5D6B-BDB5-4ABE-AD1C-9241B97ECB53}" srcOrd="0" destOrd="0" presId="urn:microsoft.com/office/officeart/2008/layout/LinedList"/>
    <dgm:cxn modelId="{A0AD1690-2E71-4926-AA40-0A821703A590}" type="presParOf" srcId="{21B1936B-4539-40C7-8898-ED65BF446023}" destId="{3FBFDA93-ADA5-43E2-8B5F-C2B648A4021B}" srcOrd="1" destOrd="0" presId="urn:microsoft.com/office/officeart/2008/layout/LinedList"/>
    <dgm:cxn modelId="{DFCB4A49-A8F9-457D-B603-4E8A5E55A7FD}" type="presParOf" srcId="{A8C00218-D117-4765-AE16-A241C624879E}" destId="{CFB92595-65FD-4B71-AB0F-9A7A01A03AB4}" srcOrd="8" destOrd="0" presId="urn:microsoft.com/office/officeart/2008/layout/LinedList"/>
    <dgm:cxn modelId="{294E3749-6A51-4AFA-ABA6-A0024BA8C56E}" type="presParOf" srcId="{A8C00218-D117-4765-AE16-A241C624879E}" destId="{F172333F-8D89-4FCA-B136-2001E57D82FE}" srcOrd="9" destOrd="0" presId="urn:microsoft.com/office/officeart/2008/layout/LinedList"/>
    <dgm:cxn modelId="{004FDE90-49A3-4FE0-96EA-83C901D4F89A}" type="presParOf" srcId="{F172333F-8D89-4FCA-B136-2001E57D82FE}" destId="{84CC93F2-38EF-458B-B118-9E9858FBD64D}" srcOrd="0" destOrd="0" presId="urn:microsoft.com/office/officeart/2008/layout/LinedList"/>
    <dgm:cxn modelId="{6F152833-A574-4E82-9D7C-57EBC20D92C5}" type="presParOf" srcId="{F172333F-8D89-4FCA-B136-2001E57D82FE}" destId="{D81F9ACB-9670-49E5-93CC-FAC5FD0B525A}" srcOrd="1" destOrd="0" presId="urn:microsoft.com/office/officeart/2008/layout/LinedList"/>
    <dgm:cxn modelId="{5A1381EE-B023-45F5-AD16-2AA92B6A9D69}" type="presParOf" srcId="{A8C00218-D117-4765-AE16-A241C624879E}" destId="{0B41B729-D39C-4C5D-9B75-68B9FADDA74B}" srcOrd="10" destOrd="0" presId="urn:microsoft.com/office/officeart/2008/layout/LinedList"/>
    <dgm:cxn modelId="{46EE038F-BC5B-45B8-9804-AEF07B56ED04}" type="presParOf" srcId="{A8C00218-D117-4765-AE16-A241C624879E}" destId="{A9E324BC-F91D-47F0-A916-6AF20FCCE2BC}" srcOrd="11" destOrd="0" presId="urn:microsoft.com/office/officeart/2008/layout/LinedList"/>
    <dgm:cxn modelId="{E18E0856-160F-40E6-8C54-D8B826124E54}" type="presParOf" srcId="{A9E324BC-F91D-47F0-A916-6AF20FCCE2BC}" destId="{0AD70362-2336-4F8B-B5C0-C23BCF7A7C26}" srcOrd="0" destOrd="0" presId="urn:microsoft.com/office/officeart/2008/layout/LinedList"/>
    <dgm:cxn modelId="{BC976AF1-A0D0-4700-9190-7BEFBA96A89A}" type="presParOf" srcId="{A9E324BC-F91D-47F0-A916-6AF20FCCE2BC}" destId="{ED0E75CF-63CF-4926-8D02-8526B0E54DC4}" srcOrd="1" destOrd="0" presId="urn:microsoft.com/office/officeart/2008/layout/LinedList"/>
    <dgm:cxn modelId="{5B402A46-282C-4931-BEE6-335650D2219F}" type="presParOf" srcId="{A8C00218-D117-4765-AE16-A241C624879E}" destId="{87AC6E2C-AD40-442B-9984-820B0CA0DEFE}" srcOrd="12" destOrd="0" presId="urn:microsoft.com/office/officeart/2008/layout/LinedList"/>
    <dgm:cxn modelId="{B8320EA2-539C-48A7-9B2D-8042F64AEC45}" type="presParOf" srcId="{A8C00218-D117-4765-AE16-A241C624879E}" destId="{6B239B6A-B333-4E4D-8AC2-9E37F6CA25EF}" srcOrd="13" destOrd="0" presId="urn:microsoft.com/office/officeart/2008/layout/LinedList"/>
    <dgm:cxn modelId="{63E6E8EA-0316-4830-A2DC-567D77632123}" type="presParOf" srcId="{6B239B6A-B333-4E4D-8AC2-9E37F6CA25EF}" destId="{52867DA1-4ABB-4F54-B728-C7A1CBD80D85}" srcOrd="0" destOrd="0" presId="urn:microsoft.com/office/officeart/2008/layout/LinedList"/>
    <dgm:cxn modelId="{7A931750-7551-4788-A2C6-E7BEF5E5260F}" type="presParOf" srcId="{6B239B6A-B333-4E4D-8AC2-9E37F6CA25EF}" destId="{0734D01E-2A7B-415A-876A-0F5E0A18D325}" srcOrd="1" destOrd="0" presId="urn:microsoft.com/office/officeart/2008/layout/LinedList"/>
    <dgm:cxn modelId="{2A934BB4-84E8-43B0-9235-6799C8BC55FF}" type="presParOf" srcId="{A8C00218-D117-4765-AE16-A241C624879E}" destId="{3AAF01EF-C36D-4F4F-A059-7BDF7B469697}" srcOrd="14" destOrd="0" presId="urn:microsoft.com/office/officeart/2008/layout/LinedList"/>
    <dgm:cxn modelId="{2DCF5106-E6CE-4BAA-86C6-96B3B7DCCA92}" type="presParOf" srcId="{A8C00218-D117-4765-AE16-A241C624879E}" destId="{2AF66226-7161-4416-93FE-FF2101AE3668}" srcOrd="15" destOrd="0" presId="urn:microsoft.com/office/officeart/2008/layout/LinedList"/>
    <dgm:cxn modelId="{8941EABA-082A-45EF-BA83-D175FD0DE2B2}" type="presParOf" srcId="{2AF66226-7161-4416-93FE-FF2101AE3668}" destId="{EE2B23D7-F96C-40E3-9C60-CEAE29F354A3}" srcOrd="0" destOrd="0" presId="urn:microsoft.com/office/officeart/2008/layout/LinedList"/>
    <dgm:cxn modelId="{86ECB46A-3B94-487C-A978-1D7528B8053E}" type="presParOf" srcId="{2AF66226-7161-4416-93FE-FF2101AE3668}" destId="{98E2E1BF-05B2-4FEC-95F8-70A9FE9418F2}" srcOrd="1" destOrd="0" presId="urn:microsoft.com/office/officeart/2008/layout/LinedList"/>
    <dgm:cxn modelId="{24928603-1FDA-4C33-B0FD-6C1EE02FB516}" type="presParOf" srcId="{A8C00218-D117-4765-AE16-A241C624879E}" destId="{46881240-3561-4AEB-AB5D-2B6C3F79A48D}" srcOrd="16" destOrd="0" presId="urn:microsoft.com/office/officeart/2008/layout/LinedList"/>
    <dgm:cxn modelId="{F6F7FDE4-3048-4B81-84CC-E0803A7B87BC}" type="presParOf" srcId="{A8C00218-D117-4765-AE16-A241C624879E}" destId="{2B9A2239-D097-48A3-8177-79D78FB8A369}" srcOrd="17" destOrd="0" presId="urn:microsoft.com/office/officeart/2008/layout/LinedList"/>
    <dgm:cxn modelId="{EB8FA7D7-E4A2-4253-9C01-7E7FC06B0BCC}" type="presParOf" srcId="{2B9A2239-D097-48A3-8177-79D78FB8A369}" destId="{D6D375C7-771C-43B8-AC5A-5701234E9D9F}" srcOrd="0" destOrd="0" presId="urn:microsoft.com/office/officeart/2008/layout/LinedList"/>
    <dgm:cxn modelId="{4DF21B3B-BB5A-46A1-9A8D-34E539C10A0E}" type="presParOf" srcId="{2B9A2239-D097-48A3-8177-79D78FB8A369}" destId="{80B3F197-E609-4A52-8827-CA93541AA6A0}" srcOrd="1" destOrd="0" presId="urn:microsoft.com/office/officeart/2008/layout/LinedList"/>
    <dgm:cxn modelId="{7F0CDBD0-FD4C-4A9E-B2CD-8BFB4E6D8644}" type="presParOf" srcId="{A8C00218-D117-4765-AE16-A241C624879E}" destId="{795F737F-3222-4C5B-880C-010A1B99E693}" srcOrd="18" destOrd="0" presId="urn:microsoft.com/office/officeart/2008/layout/LinedList"/>
    <dgm:cxn modelId="{44B302E4-343B-4AFB-8A21-7EBE4ABD5E24}" type="presParOf" srcId="{A8C00218-D117-4765-AE16-A241C624879E}" destId="{756515CF-E6B3-428B-8026-24DCE1423B93}" srcOrd="19" destOrd="0" presId="urn:microsoft.com/office/officeart/2008/layout/LinedList"/>
    <dgm:cxn modelId="{11BC0078-C673-4360-A3C5-1172EE89021F}" type="presParOf" srcId="{756515CF-E6B3-428B-8026-24DCE1423B93}" destId="{43ABD1ED-5598-45F2-94AB-143229E37A22}" srcOrd="0" destOrd="0" presId="urn:microsoft.com/office/officeart/2008/layout/LinedList"/>
    <dgm:cxn modelId="{26410240-1EAB-4E4C-AB75-04E9E821CB9E}" type="presParOf" srcId="{756515CF-E6B3-428B-8026-24DCE1423B93}" destId="{59093E0A-A8D8-490D-99F2-F1C1C24039E6}" srcOrd="1" destOrd="0" presId="urn:microsoft.com/office/officeart/2008/layout/LinedList"/>
    <dgm:cxn modelId="{24BBE2AB-A837-472E-B2C1-CE75D3E910A9}" type="presParOf" srcId="{A8C00218-D117-4765-AE16-A241C624879E}" destId="{AF5013E3-2ACC-4549-A1C5-593040C33468}" srcOrd="20" destOrd="0" presId="urn:microsoft.com/office/officeart/2008/layout/LinedList"/>
    <dgm:cxn modelId="{363B5D0C-DCC5-4403-B950-7C95D364069D}" type="presParOf" srcId="{A8C00218-D117-4765-AE16-A241C624879E}" destId="{8BF9A83A-3EC6-41A3-B7D3-5A10C109CBE3}" srcOrd="21" destOrd="0" presId="urn:microsoft.com/office/officeart/2008/layout/LinedList"/>
    <dgm:cxn modelId="{09468477-3C25-42D3-8006-99B3783603D2}" type="presParOf" srcId="{8BF9A83A-3EC6-41A3-B7D3-5A10C109CBE3}" destId="{7B939BC8-504E-4ED2-BF58-3A173A12BC7B}" srcOrd="0" destOrd="0" presId="urn:microsoft.com/office/officeart/2008/layout/LinedList"/>
    <dgm:cxn modelId="{EB0C8F28-1EEA-47A9-9B64-CB3033E8389D}" type="presParOf" srcId="{8BF9A83A-3EC6-41A3-B7D3-5A10C109CBE3}" destId="{02AB5783-B6A2-4F45-9910-5E52A3292F9E}" srcOrd="1" destOrd="0" presId="urn:microsoft.com/office/officeart/2008/layout/LinedList"/>
    <dgm:cxn modelId="{9C840647-AA2E-43E5-AA3E-C091C138BAA5}" type="presParOf" srcId="{A8C00218-D117-4765-AE16-A241C624879E}" destId="{1467BA7D-63B3-4259-B943-E5C396117C08}" srcOrd="22" destOrd="0" presId="urn:microsoft.com/office/officeart/2008/layout/LinedList"/>
    <dgm:cxn modelId="{511EB69D-D243-4374-AD00-773998A45FA1}" type="presParOf" srcId="{A8C00218-D117-4765-AE16-A241C624879E}" destId="{A94CAF05-1A5B-4356-B31D-DC2B1C4F41B9}" srcOrd="23" destOrd="0" presId="urn:microsoft.com/office/officeart/2008/layout/LinedList"/>
    <dgm:cxn modelId="{B39F137B-26F2-429B-AEA1-45B0358A2E61}" type="presParOf" srcId="{A94CAF05-1A5B-4356-B31D-DC2B1C4F41B9}" destId="{BA96774D-5313-464D-AF8D-20CB44A9337F}" srcOrd="0" destOrd="0" presId="urn:microsoft.com/office/officeart/2008/layout/LinedList"/>
    <dgm:cxn modelId="{FBD6C902-3432-4C71-AB30-F3BC44BED75A}" type="presParOf" srcId="{A94CAF05-1A5B-4356-B31D-DC2B1C4F41B9}" destId="{E72A7DF0-D90F-4364-983F-C93FAB85855F}" srcOrd="1" destOrd="0" presId="urn:microsoft.com/office/officeart/2008/layout/LinedList"/>
    <dgm:cxn modelId="{A57D3674-5AB3-4C80-8B0F-54FAA8978A32}" type="presParOf" srcId="{A8C00218-D117-4765-AE16-A241C624879E}" destId="{DDFE727E-9C68-486C-BB0D-EB4BE73D20ED}" srcOrd="24" destOrd="0" presId="urn:microsoft.com/office/officeart/2008/layout/LinedList"/>
    <dgm:cxn modelId="{40E0BE20-55A0-45D9-8392-4145C182F7EA}" type="presParOf" srcId="{A8C00218-D117-4765-AE16-A241C624879E}" destId="{88F7F194-8461-419B-AC66-9DA62D6630EF}" srcOrd="25" destOrd="0" presId="urn:microsoft.com/office/officeart/2008/layout/LinedList"/>
    <dgm:cxn modelId="{B5C78439-C54B-4678-B7B7-48EB10CA5347}" type="presParOf" srcId="{88F7F194-8461-419B-AC66-9DA62D6630EF}" destId="{EE6C3964-447F-42FF-AAD2-0848D0B42E36}" srcOrd="0" destOrd="0" presId="urn:microsoft.com/office/officeart/2008/layout/LinedList"/>
    <dgm:cxn modelId="{638EFC87-4AFE-480D-AD88-6E5F8DDCA14D}" type="presParOf" srcId="{88F7F194-8461-419B-AC66-9DA62D6630EF}" destId="{82099FE3-2631-47D6-B812-82E699E1E6D1}"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D23D04-93E8-45F1-AC64-2D0F4C09E992}">
      <dsp:nvSpPr>
        <dsp:cNvPr id="0" name=""/>
        <dsp:cNvSpPr/>
      </dsp:nvSpPr>
      <dsp:spPr>
        <a:xfrm>
          <a:off x="0" y="3255"/>
          <a:ext cx="912818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AE9C7C-C8DD-4600-948B-7A2B4BE61C74}">
      <dsp:nvSpPr>
        <dsp:cNvPr id="0" name=""/>
        <dsp:cNvSpPr/>
      </dsp:nvSpPr>
      <dsp:spPr>
        <a:xfrm>
          <a:off x="0" y="3255"/>
          <a:ext cx="9128181" cy="1110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l-PL" sz="2800" b="1"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Harmonia jest pożądana, konflikt jest czymś niewłaściwym</a:t>
          </a:r>
          <a:endParaRPr lang="en-US" sz="2800" b="1" kern="12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dsp:txBody>
      <dsp:txXfrm>
        <a:off x="0" y="3255"/>
        <a:ext cx="9128181" cy="1110171"/>
      </dsp:txXfrm>
    </dsp:sp>
    <dsp:sp modelId="{53AC94F8-5C49-4BE4-A0A7-A6190D972FF5}">
      <dsp:nvSpPr>
        <dsp:cNvPr id="0" name=""/>
        <dsp:cNvSpPr/>
      </dsp:nvSpPr>
      <dsp:spPr>
        <a:xfrm>
          <a:off x="0" y="1113427"/>
          <a:ext cx="912818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5C439F-B316-4C84-8AC1-E8BC5E75D680}">
      <dsp:nvSpPr>
        <dsp:cNvPr id="0" name=""/>
        <dsp:cNvSpPr/>
      </dsp:nvSpPr>
      <dsp:spPr>
        <a:xfrm>
          <a:off x="0" y="1113427"/>
          <a:ext cx="9128181" cy="1110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l-PL" sz="2800" b="1"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Konflikty i spory są tym samym zjawiskiem</a:t>
          </a:r>
          <a:endParaRPr lang="en-US" sz="2800" b="1" kern="12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dsp:txBody>
      <dsp:txXfrm>
        <a:off x="0" y="1113427"/>
        <a:ext cx="9128181" cy="1110171"/>
      </dsp:txXfrm>
    </dsp:sp>
    <dsp:sp modelId="{E1D23C87-295B-4B4E-BB38-6E59525FB559}">
      <dsp:nvSpPr>
        <dsp:cNvPr id="0" name=""/>
        <dsp:cNvSpPr/>
      </dsp:nvSpPr>
      <dsp:spPr>
        <a:xfrm>
          <a:off x="0" y="2223598"/>
          <a:ext cx="912818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48BA36A-1857-497E-892A-C69B7E39DC62}">
      <dsp:nvSpPr>
        <dsp:cNvPr id="0" name=""/>
        <dsp:cNvSpPr/>
      </dsp:nvSpPr>
      <dsp:spPr>
        <a:xfrm>
          <a:off x="0" y="2223598"/>
          <a:ext cx="9128181" cy="1110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l-PL" sz="2800" b="1"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Konflikt wynika z indywidualnych patologii</a:t>
          </a:r>
          <a:endParaRPr lang="en-US" sz="2800" b="1" kern="12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dsp:txBody>
      <dsp:txXfrm>
        <a:off x="0" y="2223598"/>
        <a:ext cx="9128181" cy="1110171"/>
      </dsp:txXfrm>
    </dsp:sp>
    <dsp:sp modelId="{DB663228-D7BA-409F-95B4-9ED537CB5E39}">
      <dsp:nvSpPr>
        <dsp:cNvPr id="0" name=""/>
        <dsp:cNvSpPr/>
      </dsp:nvSpPr>
      <dsp:spPr>
        <a:xfrm>
          <a:off x="0" y="3333770"/>
          <a:ext cx="912818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93D8F8-3248-4103-8BE0-EF26B6A4F819}">
      <dsp:nvSpPr>
        <dsp:cNvPr id="0" name=""/>
        <dsp:cNvSpPr/>
      </dsp:nvSpPr>
      <dsp:spPr>
        <a:xfrm>
          <a:off x="0" y="3333770"/>
          <a:ext cx="9128181" cy="1110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l-PL" sz="2800" b="1"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Konflikt nigdy nie powinien być potęgowany</a:t>
          </a:r>
          <a:endParaRPr lang="en-US" sz="2800" b="1" kern="12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dsp:txBody>
      <dsp:txXfrm>
        <a:off x="0" y="3333770"/>
        <a:ext cx="9128181" cy="1110171"/>
      </dsp:txXfrm>
    </dsp:sp>
    <dsp:sp modelId="{C63ACD1D-E516-4A75-86E4-8378E72AEBA2}">
      <dsp:nvSpPr>
        <dsp:cNvPr id="0" name=""/>
        <dsp:cNvSpPr/>
      </dsp:nvSpPr>
      <dsp:spPr>
        <a:xfrm>
          <a:off x="0" y="4443942"/>
          <a:ext cx="912818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A428452-9A07-4EF6-941C-5CD06000E7E7}">
      <dsp:nvSpPr>
        <dsp:cNvPr id="0" name=""/>
        <dsp:cNvSpPr/>
      </dsp:nvSpPr>
      <dsp:spPr>
        <a:xfrm>
          <a:off x="0" y="4443942"/>
          <a:ext cx="9128181" cy="1110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l-PL" sz="2800" b="1"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Gniew jest dominującą emocją w konflikcie</a:t>
          </a:r>
          <a:endParaRPr lang="en-US" sz="2800" b="1" kern="12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dsp:txBody>
      <dsp:txXfrm>
        <a:off x="0" y="4443942"/>
        <a:ext cx="9128181" cy="1110171"/>
      </dsp:txXfrm>
    </dsp:sp>
    <dsp:sp modelId="{49064B21-317A-436F-975B-A88FDE85B84C}">
      <dsp:nvSpPr>
        <dsp:cNvPr id="0" name=""/>
        <dsp:cNvSpPr/>
      </dsp:nvSpPr>
      <dsp:spPr>
        <a:xfrm>
          <a:off x="0" y="5554113"/>
          <a:ext cx="912818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F4CB037-0D8B-43F1-A6AA-72D457795D0A}">
      <dsp:nvSpPr>
        <dsp:cNvPr id="0" name=""/>
        <dsp:cNvSpPr/>
      </dsp:nvSpPr>
      <dsp:spPr>
        <a:xfrm>
          <a:off x="0" y="5554113"/>
          <a:ext cx="9128181" cy="1110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l-PL" sz="2800" b="1"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Istnieje jeden, najwłaściwszy sposób rozwiązania nieporozumień</a:t>
          </a:r>
          <a:endParaRPr lang="en-US" sz="2800" b="1" kern="12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dsp:txBody>
      <dsp:txXfrm>
        <a:off x="0" y="5554113"/>
        <a:ext cx="9128181" cy="11101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7B839C-055F-4B89-955C-475D54850293}">
      <dsp:nvSpPr>
        <dsp:cNvPr id="0" name=""/>
        <dsp:cNvSpPr/>
      </dsp:nvSpPr>
      <dsp:spPr>
        <a:xfrm>
          <a:off x="0" y="930181"/>
          <a:ext cx="3026190" cy="181571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pl-PL" sz="2300" b="1" kern="1200" dirty="0">
              <a:solidFill>
                <a:schemeClr val="tx1">
                  <a:lumMod val="95000"/>
                  <a:lumOff val="5000"/>
                </a:schemeClr>
              </a:solidFill>
            </a:rPr>
            <a:t>wzrost liczby uczestników konfliktu (zasięg)</a:t>
          </a:r>
          <a:endParaRPr lang="en-US" sz="2300" b="1" kern="1200" dirty="0">
            <a:solidFill>
              <a:schemeClr val="tx1">
                <a:lumMod val="95000"/>
                <a:lumOff val="5000"/>
              </a:schemeClr>
            </a:solidFill>
          </a:endParaRPr>
        </a:p>
      </dsp:txBody>
      <dsp:txXfrm>
        <a:off x="0" y="930181"/>
        <a:ext cx="3026190" cy="1815714"/>
      </dsp:txXfrm>
    </dsp:sp>
    <dsp:sp modelId="{858FED69-46C7-411E-B30A-53B9E0272D6B}">
      <dsp:nvSpPr>
        <dsp:cNvPr id="0" name=""/>
        <dsp:cNvSpPr/>
      </dsp:nvSpPr>
      <dsp:spPr>
        <a:xfrm>
          <a:off x="3328809" y="930181"/>
          <a:ext cx="3026190" cy="1815714"/>
        </a:xfrm>
        <a:prstGeom prst="rect">
          <a:avLst/>
        </a:prstGeom>
        <a:solidFill>
          <a:schemeClr val="accent2">
            <a:hueOff val="-2404678"/>
            <a:satOff val="0"/>
            <a:lumOff val="-6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pl-PL" sz="2300" b="1" kern="1200" dirty="0">
              <a:solidFill>
                <a:schemeClr val="tx1">
                  <a:lumMod val="95000"/>
                  <a:lumOff val="5000"/>
                </a:schemeClr>
              </a:solidFill>
            </a:rPr>
            <a:t>poszerzenie obszaru konfliktu (zakres)</a:t>
          </a:r>
        </a:p>
      </dsp:txBody>
      <dsp:txXfrm>
        <a:off x="3328809" y="930181"/>
        <a:ext cx="3026190" cy="1815714"/>
      </dsp:txXfrm>
    </dsp:sp>
    <dsp:sp modelId="{C637A549-6106-4801-B003-DC25378ADF17}">
      <dsp:nvSpPr>
        <dsp:cNvPr id="0" name=""/>
        <dsp:cNvSpPr/>
      </dsp:nvSpPr>
      <dsp:spPr>
        <a:xfrm>
          <a:off x="6657618" y="930181"/>
          <a:ext cx="3026190" cy="1815714"/>
        </a:xfrm>
        <a:prstGeom prst="rect">
          <a:avLst/>
        </a:prstGeom>
        <a:solidFill>
          <a:schemeClr val="accent2">
            <a:hueOff val="-4809357"/>
            <a:satOff val="0"/>
            <a:lumOff val="-1392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pl-PL" sz="2300" b="1" kern="1200" dirty="0">
              <a:solidFill>
                <a:schemeClr val="tx1">
                  <a:lumMod val="95000"/>
                  <a:lumOff val="5000"/>
                </a:schemeClr>
              </a:solidFill>
            </a:rPr>
            <a:t>wzrost wagi spraw, które stały się przedmiotem konfliktu, coraz bardziej dotyczy spraw żywotnych</a:t>
          </a:r>
        </a:p>
      </dsp:txBody>
      <dsp:txXfrm>
        <a:off x="6657618" y="930181"/>
        <a:ext cx="3026190" cy="1815714"/>
      </dsp:txXfrm>
    </dsp:sp>
    <dsp:sp modelId="{422CF56E-3EC8-4D1C-B7EC-F199998A7838}">
      <dsp:nvSpPr>
        <dsp:cNvPr id="0" name=""/>
        <dsp:cNvSpPr/>
      </dsp:nvSpPr>
      <dsp:spPr>
        <a:xfrm>
          <a:off x="1664404" y="3048514"/>
          <a:ext cx="3026190" cy="1815714"/>
        </a:xfrm>
        <a:prstGeom prst="rect">
          <a:avLst/>
        </a:prstGeom>
        <a:solidFill>
          <a:schemeClr val="accent2">
            <a:hueOff val="-7214035"/>
            <a:satOff val="0"/>
            <a:lumOff val="-208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pl-PL" sz="2300" b="1" kern="1200" dirty="0">
              <a:solidFill>
                <a:schemeClr val="tx1">
                  <a:lumMod val="95000"/>
                  <a:lumOff val="5000"/>
                </a:schemeClr>
              </a:solidFill>
            </a:rPr>
            <a:t>pojawienie się coraz bardziej destruktywnych form walki (natężenie)</a:t>
          </a:r>
          <a:endParaRPr lang="en-US" sz="2300" b="1" kern="1200" dirty="0">
            <a:solidFill>
              <a:schemeClr val="tx1">
                <a:lumMod val="95000"/>
                <a:lumOff val="5000"/>
              </a:schemeClr>
            </a:solidFill>
          </a:endParaRPr>
        </a:p>
      </dsp:txBody>
      <dsp:txXfrm>
        <a:off x="1664404" y="3048514"/>
        <a:ext cx="3026190" cy="1815714"/>
      </dsp:txXfrm>
    </dsp:sp>
    <dsp:sp modelId="{253E9283-15AB-4DC7-98FB-3F0FC93F9F80}">
      <dsp:nvSpPr>
        <dsp:cNvPr id="0" name=""/>
        <dsp:cNvSpPr/>
      </dsp:nvSpPr>
      <dsp:spPr>
        <a:xfrm>
          <a:off x="4993214" y="3048514"/>
          <a:ext cx="3026190" cy="1815714"/>
        </a:xfrm>
        <a:prstGeom prst="rect">
          <a:avLst/>
        </a:prstGeom>
        <a:solidFill>
          <a:schemeClr val="accent2">
            <a:hueOff val="-9618713"/>
            <a:satOff val="0"/>
            <a:lumOff val="-278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pl-PL" sz="2300" b="1" kern="1200" dirty="0">
              <a:solidFill>
                <a:schemeClr val="tx1">
                  <a:lumMod val="95000"/>
                  <a:lumOff val="5000"/>
                </a:schemeClr>
              </a:solidFill>
            </a:rPr>
            <a:t>przesuwanie coraz większej części posiadanych zasobów na konflikt</a:t>
          </a:r>
          <a:endParaRPr lang="en-US" sz="2300" b="1" kern="1200" dirty="0">
            <a:solidFill>
              <a:schemeClr val="tx1">
                <a:lumMod val="95000"/>
                <a:lumOff val="5000"/>
              </a:schemeClr>
            </a:solidFill>
          </a:endParaRPr>
        </a:p>
      </dsp:txBody>
      <dsp:txXfrm>
        <a:off x="4993214" y="3048514"/>
        <a:ext cx="3026190" cy="18157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646AEE-2560-466D-81B4-FBCABC9DE132}">
      <dsp:nvSpPr>
        <dsp:cNvPr id="0" name=""/>
        <dsp:cNvSpPr/>
      </dsp:nvSpPr>
      <dsp:spPr>
        <a:xfrm>
          <a:off x="0" y="862"/>
          <a:ext cx="9604434"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E1F37EF4-7F23-4AD7-91E6-89C37D0BC6D9}">
      <dsp:nvSpPr>
        <dsp:cNvPr id="0" name=""/>
        <dsp:cNvSpPr/>
      </dsp:nvSpPr>
      <dsp:spPr>
        <a:xfrm>
          <a:off x="0" y="862"/>
          <a:ext cx="9604434" cy="5432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pl-PL" sz="2200" b="1" kern="1200" dirty="0"/>
            <a:t>gloryfikacja własnej strony oraz degradowanie, dehumanizacja przeciwnika</a:t>
          </a:r>
          <a:endParaRPr lang="en-US" sz="2200" b="1" kern="1200" dirty="0"/>
        </a:p>
      </dsp:txBody>
      <dsp:txXfrm>
        <a:off x="0" y="862"/>
        <a:ext cx="9604434" cy="543284"/>
      </dsp:txXfrm>
    </dsp:sp>
    <dsp:sp modelId="{766C49D7-2670-42D8-94B7-3FBDEEA95E9E}">
      <dsp:nvSpPr>
        <dsp:cNvPr id="0" name=""/>
        <dsp:cNvSpPr/>
      </dsp:nvSpPr>
      <dsp:spPr>
        <a:xfrm>
          <a:off x="0" y="544146"/>
          <a:ext cx="9604434"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B8D66805-3218-4D5E-8EC3-C42161C55BFA}">
      <dsp:nvSpPr>
        <dsp:cNvPr id="0" name=""/>
        <dsp:cNvSpPr/>
      </dsp:nvSpPr>
      <dsp:spPr>
        <a:xfrm>
          <a:off x="0" y="544146"/>
          <a:ext cx="9604434" cy="5432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pl-PL" sz="2200" b="1" kern="1200" dirty="0"/>
            <a:t>przyjęcie czarno-białego obrazu sytuacji i stron konfliktu</a:t>
          </a:r>
          <a:endParaRPr lang="en-US" sz="2200" b="1" kern="1200" dirty="0"/>
        </a:p>
      </dsp:txBody>
      <dsp:txXfrm>
        <a:off x="0" y="544146"/>
        <a:ext cx="9604434" cy="543284"/>
      </dsp:txXfrm>
    </dsp:sp>
    <dsp:sp modelId="{C830C2D3-E795-4154-8A92-924AAB55FF3A}">
      <dsp:nvSpPr>
        <dsp:cNvPr id="0" name=""/>
        <dsp:cNvSpPr/>
      </dsp:nvSpPr>
      <dsp:spPr>
        <a:xfrm>
          <a:off x="0" y="1087430"/>
          <a:ext cx="9604434"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F0CA3B11-52B7-40EB-A287-3D42974B7B73}">
      <dsp:nvSpPr>
        <dsp:cNvPr id="0" name=""/>
        <dsp:cNvSpPr/>
      </dsp:nvSpPr>
      <dsp:spPr>
        <a:xfrm>
          <a:off x="0" y="1087430"/>
          <a:ext cx="9604434" cy="5432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pl-PL" sz="2200" b="1" kern="1200" dirty="0"/>
            <a:t>odrzucenie informacji niezgodnych z własnymi przekonaniami</a:t>
          </a:r>
          <a:endParaRPr lang="en-US" sz="2200" b="1" kern="1200" dirty="0"/>
        </a:p>
      </dsp:txBody>
      <dsp:txXfrm>
        <a:off x="0" y="1087430"/>
        <a:ext cx="9604434" cy="543284"/>
      </dsp:txXfrm>
    </dsp:sp>
    <dsp:sp modelId="{E6FAD23C-2267-484D-8A63-219A6D8325CC}">
      <dsp:nvSpPr>
        <dsp:cNvPr id="0" name=""/>
        <dsp:cNvSpPr/>
      </dsp:nvSpPr>
      <dsp:spPr>
        <a:xfrm>
          <a:off x="0" y="1630714"/>
          <a:ext cx="9604434"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8C1D5D6B-BDB5-4ABE-AD1C-9241B97ECB53}">
      <dsp:nvSpPr>
        <dsp:cNvPr id="0" name=""/>
        <dsp:cNvSpPr/>
      </dsp:nvSpPr>
      <dsp:spPr>
        <a:xfrm>
          <a:off x="0" y="1630714"/>
          <a:ext cx="9604434" cy="5432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pl-PL" sz="2200" b="1" kern="1200" dirty="0"/>
            <a:t>dogmatyzacja umysłu</a:t>
          </a:r>
          <a:endParaRPr lang="en-US" sz="2200" b="1" kern="1200" dirty="0"/>
        </a:p>
      </dsp:txBody>
      <dsp:txXfrm>
        <a:off x="0" y="1630714"/>
        <a:ext cx="9604434" cy="543284"/>
      </dsp:txXfrm>
    </dsp:sp>
    <dsp:sp modelId="{CFB92595-65FD-4B71-AB0F-9A7A01A03AB4}">
      <dsp:nvSpPr>
        <dsp:cNvPr id="0" name=""/>
        <dsp:cNvSpPr/>
      </dsp:nvSpPr>
      <dsp:spPr>
        <a:xfrm>
          <a:off x="0" y="2173998"/>
          <a:ext cx="9604434"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84CC93F2-38EF-458B-B118-9E9858FBD64D}">
      <dsp:nvSpPr>
        <dsp:cNvPr id="0" name=""/>
        <dsp:cNvSpPr/>
      </dsp:nvSpPr>
      <dsp:spPr>
        <a:xfrm>
          <a:off x="0" y="2173998"/>
          <a:ext cx="9604434" cy="5432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pl-PL" sz="2200" b="1" kern="1200" dirty="0"/>
            <a:t>myślenie życzeniowe</a:t>
          </a:r>
          <a:endParaRPr lang="en-US" sz="2200" b="1" kern="1200" dirty="0"/>
        </a:p>
      </dsp:txBody>
      <dsp:txXfrm>
        <a:off x="0" y="2173998"/>
        <a:ext cx="9604434" cy="543284"/>
      </dsp:txXfrm>
    </dsp:sp>
    <dsp:sp modelId="{0B41B729-D39C-4C5D-9B75-68B9FADDA74B}">
      <dsp:nvSpPr>
        <dsp:cNvPr id="0" name=""/>
        <dsp:cNvSpPr/>
      </dsp:nvSpPr>
      <dsp:spPr>
        <a:xfrm>
          <a:off x="0" y="2717282"/>
          <a:ext cx="9604434"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0AD70362-2336-4F8B-B5C0-C23BCF7A7C26}">
      <dsp:nvSpPr>
        <dsp:cNvPr id="0" name=""/>
        <dsp:cNvSpPr/>
      </dsp:nvSpPr>
      <dsp:spPr>
        <a:xfrm>
          <a:off x="0" y="2717282"/>
          <a:ext cx="9604434" cy="5432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pl-PL" sz="2200" b="1" kern="1200" dirty="0"/>
            <a:t>skrócenie perspektywy psychologicznej</a:t>
          </a:r>
          <a:endParaRPr lang="en-US" sz="2200" kern="1200" dirty="0"/>
        </a:p>
      </dsp:txBody>
      <dsp:txXfrm>
        <a:off x="0" y="2717282"/>
        <a:ext cx="9604434" cy="543284"/>
      </dsp:txXfrm>
    </dsp:sp>
    <dsp:sp modelId="{87AC6E2C-AD40-442B-9984-820B0CA0DEFE}">
      <dsp:nvSpPr>
        <dsp:cNvPr id="0" name=""/>
        <dsp:cNvSpPr/>
      </dsp:nvSpPr>
      <dsp:spPr>
        <a:xfrm>
          <a:off x="0" y="3260566"/>
          <a:ext cx="9604434"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52867DA1-4ABB-4F54-B728-C7A1CBD80D85}">
      <dsp:nvSpPr>
        <dsp:cNvPr id="0" name=""/>
        <dsp:cNvSpPr/>
      </dsp:nvSpPr>
      <dsp:spPr>
        <a:xfrm>
          <a:off x="0" y="3260566"/>
          <a:ext cx="9604434" cy="5432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pl-PL" sz="2200" b="1" kern="1200" dirty="0"/>
            <a:t>zawężanie zakresu dostępnych możliwości</a:t>
          </a:r>
          <a:endParaRPr lang="en-US" sz="2200" b="1" kern="1200" dirty="0"/>
        </a:p>
      </dsp:txBody>
      <dsp:txXfrm>
        <a:off x="0" y="3260566"/>
        <a:ext cx="9604434" cy="543284"/>
      </dsp:txXfrm>
    </dsp:sp>
    <dsp:sp modelId="{3AAF01EF-C36D-4F4F-A059-7BDF7B469697}">
      <dsp:nvSpPr>
        <dsp:cNvPr id="0" name=""/>
        <dsp:cNvSpPr/>
      </dsp:nvSpPr>
      <dsp:spPr>
        <a:xfrm>
          <a:off x="0" y="3803851"/>
          <a:ext cx="9604434"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EE2B23D7-F96C-40E3-9C60-CEAE29F354A3}">
      <dsp:nvSpPr>
        <dsp:cNvPr id="0" name=""/>
        <dsp:cNvSpPr/>
      </dsp:nvSpPr>
      <dsp:spPr>
        <a:xfrm>
          <a:off x="0" y="3803851"/>
          <a:ext cx="9604434" cy="5432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pl-PL" sz="2200" b="1" kern="1200" dirty="0"/>
            <a:t>deklarowana bądź rzeczywista gotowość ponoszenia negatywnych skutków walki</a:t>
          </a:r>
          <a:endParaRPr lang="en-US" sz="2200" b="1" kern="1200" dirty="0"/>
        </a:p>
      </dsp:txBody>
      <dsp:txXfrm>
        <a:off x="0" y="3803851"/>
        <a:ext cx="9604434" cy="543284"/>
      </dsp:txXfrm>
    </dsp:sp>
    <dsp:sp modelId="{46881240-3561-4AEB-AB5D-2B6C3F79A48D}">
      <dsp:nvSpPr>
        <dsp:cNvPr id="0" name=""/>
        <dsp:cNvSpPr/>
      </dsp:nvSpPr>
      <dsp:spPr>
        <a:xfrm>
          <a:off x="0" y="4347135"/>
          <a:ext cx="9604434"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D6D375C7-771C-43B8-AC5A-5701234E9D9F}">
      <dsp:nvSpPr>
        <dsp:cNvPr id="0" name=""/>
        <dsp:cNvSpPr/>
      </dsp:nvSpPr>
      <dsp:spPr>
        <a:xfrm>
          <a:off x="0" y="4347135"/>
          <a:ext cx="9604434" cy="5432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pl-PL" sz="2200" b="1" kern="1200" dirty="0"/>
            <a:t>odrzucenie kompromisów </a:t>
          </a:r>
          <a:endParaRPr lang="en-US" sz="2200" b="1" kern="1200" dirty="0"/>
        </a:p>
      </dsp:txBody>
      <dsp:txXfrm>
        <a:off x="0" y="4347135"/>
        <a:ext cx="9604434" cy="543284"/>
      </dsp:txXfrm>
    </dsp:sp>
    <dsp:sp modelId="{795F737F-3222-4C5B-880C-010A1B99E693}">
      <dsp:nvSpPr>
        <dsp:cNvPr id="0" name=""/>
        <dsp:cNvSpPr/>
      </dsp:nvSpPr>
      <dsp:spPr>
        <a:xfrm>
          <a:off x="0" y="4890419"/>
          <a:ext cx="9604434"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43ABD1ED-5598-45F2-94AB-143229E37A22}">
      <dsp:nvSpPr>
        <dsp:cNvPr id="0" name=""/>
        <dsp:cNvSpPr/>
      </dsp:nvSpPr>
      <dsp:spPr>
        <a:xfrm>
          <a:off x="0" y="4890419"/>
          <a:ext cx="9604434" cy="5432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pl-PL" sz="2200" b="1" kern="1200" dirty="0"/>
            <a:t>racjonalizacja post facto </a:t>
          </a:r>
          <a:endParaRPr lang="en-US" sz="2200" b="1" kern="1200" dirty="0"/>
        </a:p>
      </dsp:txBody>
      <dsp:txXfrm>
        <a:off x="0" y="4890419"/>
        <a:ext cx="9604434" cy="543284"/>
      </dsp:txXfrm>
    </dsp:sp>
    <dsp:sp modelId="{AF5013E3-2ACC-4549-A1C5-593040C33468}">
      <dsp:nvSpPr>
        <dsp:cNvPr id="0" name=""/>
        <dsp:cNvSpPr/>
      </dsp:nvSpPr>
      <dsp:spPr>
        <a:xfrm>
          <a:off x="0" y="5433703"/>
          <a:ext cx="9604434"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7B939BC8-504E-4ED2-BF58-3A173A12BC7B}">
      <dsp:nvSpPr>
        <dsp:cNvPr id="0" name=""/>
        <dsp:cNvSpPr/>
      </dsp:nvSpPr>
      <dsp:spPr>
        <a:xfrm>
          <a:off x="0" y="5433703"/>
          <a:ext cx="9604434" cy="5432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pl-PL" sz="2200" b="1" kern="1200" dirty="0"/>
            <a:t>redukcja dysonansu poznawczego </a:t>
          </a:r>
          <a:endParaRPr lang="en-US" sz="2200" b="1" kern="1200" dirty="0"/>
        </a:p>
      </dsp:txBody>
      <dsp:txXfrm>
        <a:off x="0" y="5433703"/>
        <a:ext cx="9604434" cy="543284"/>
      </dsp:txXfrm>
    </dsp:sp>
    <dsp:sp modelId="{1467BA7D-63B3-4259-B943-E5C396117C08}">
      <dsp:nvSpPr>
        <dsp:cNvPr id="0" name=""/>
        <dsp:cNvSpPr/>
      </dsp:nvSpPr>
      <dsp:spPr>
        <a:xfrm>
          <a:off x="0" y="5976987"/>
          <a:ext cx="9604434"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BA96774D-5313-464D-AF8D-20CB44A9337F}">
      <dsp:nvSpPr>
        <dsp:cNvPr id="0" name=""/>
        <dsp:cNvSpPr/>
      </dsp:nvSpPr>
      <dsp:spPr>
        <a:xfrm>
          <a:off x="0" y="5976987"/>
          <a:ext cx="9604434" cy="5432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pl-PL" sz="2200" b="1" kern="1200" dirty="0"/>
            <a:t>pułapka sytuacyjna</a:t>
          </a:r>
          <a:endParaRPr lang="en-US" sz="2200" b="1" kern="1200" dirty="0"/>
        </a:p>
      </dsp:txBody>
      <dsp:txXfrm>
        <a:off x="0" y="5976987"/>
        <a:ext cx="9604434" cy="543284"/>
      </dsp:txXfrm>
    </dsp:sp>
    <dsp:sp modelId="{DDFE727E-9C68-486C-BB0D-EB4BE73D20ED}">
      <dsp:nvSpPr>
        <dsp:cNvPr id="0" name=""/>
        <dsp:cNvSpPr/>
      </dsp:nvSpPr>
      <dsp:spPr>
        <a:xfrm>
          <a:off x="0" y="6520271"/>
          <a:ext cx="9604434"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EE6C3964-447F-42FF-AAD2-0848D0B42E36}">
      <dsp:nvSpPr>
        <dsp:cNvPr id="0" name=""/>
        <dsp:cNvSpPr/>
      </dsp:nvSpPr>
      <dsp:spPr>
        <a:xfrm>
          <a:off x="0" y="6520271"/>
          <a:ext cx="9604434" cy="5432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pl-PL" sz="2200" b="1" kern="1200" dirty="0"/>
            <a:t>błędne koło strachu</a:t>
          </a:r>
          <a:endParaRPr lang="en-US" sz="2200" b="1" kern="1200" dirty="0"/>
        </a:p>
      </dsp:txBody>
      <dsp:txXfrm>
        <a:off x="0" y="6520271"/>
        <a:ext cx="9604434" cy="543284"/>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EEFF2B-0721-7148-92D1-1650B5B78E9F}" type="datetimeFigureOut">
              <a:rPr lang="pl-PL" smtClean="0"/>
              <a:t>20.08.2025</a:t>
            </a:fld>
            <a:endParaRPr lang="pl-PL"/>
          </a:p>
        </p:txBody>
      </p:sp>
      <p:sp>
        <p:nvSpPr>
          <p:cNvPr id="4" name="Symbol zastępczy obrazu slajdu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02B4DB-5212-AD42-B2C1-BD19AC94D45E}" type="slidenum">
              <a:rPr lang="pl-PL" smtClean="0"/>
              <a:t>‹#›</a:t>
            </a:fld>
            <a:endParaRPr lang="pl-PL"/>
          </a:p>
        </p:txBody>
      </p:sp>
    </p:spTree>
    <p:extLst>
      <p:ext uri="{BB962C8B-B14F-4D97-AF65-F5344CB8AC3E}">
        <p14:creationId xmlns:p14="http://schemas.microsoft.com/office/powerpoint/2010/main" val="11927739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2</a:t>
            </a:fld>
            <a:endParaRPr lang="pl-PL"/>
          </a:p>
        </p:txBody>
      </p:sp>
      <p:sp>
        <p:nvSpPr>
          <p:cNvPr id="5" name="Symbol zastępczy stopki 4">
            <a:extLst>
              <a:ext uri="{FF2B5EF4-FFF2-40B4-BE49-F238E27FC236}">
                <a16:creationId xmlns:a16="http://schemas.microsoft.com/office/drawing/2014/main" id="{EDF59183-A345-85EC-06AD-AAA0391B9C4F}"/>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38411531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13</a:t>
            </a:fld>
            <a:endParaRPr lang="pl-PL"/>
          </a:p>
        </p:txBody>
      </p:sp>
      <p:sp>
        <p:nvSpPr>
          <p:cNvPr id="5" name="Symbol zastępczy stopki 4">
            <a:extLst>
              <a:ext uri="{FF2B5EF4-FFF2-40B4-BE49-F238E27FC236}">
                <a16:creationId xmlns:a16="http://schemas.microsoft.com/office/drawing/2014/main" id="{EC993B3D-0DA1-728D-653A-DEA59BBEDD73}"/>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1248032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14</a:t>
            </a:fld>
            <a:endParaRPr lang="pl-PL"/>
          </a:p>
        </p:txBody>
      </p:sp>
      <p:sp>
        <p:nvSpPr>
          <p:cNvPr id="5" name="Symbol zastępczy stopki 4">
            <a:extLst>
              <a:ext uri="{FF2B5EF4-FFF2-40B4-BE49-F238E27FC236}">
                <a16:creationId xmlns:a16="http://schemas.microsoft.com/office/drawing/2014/main" id="{A771EBF3-436D-F42B-3CD8-C916722EFDFB}"/>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29321662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15</a:t>
            </a:fld>
            <a:endParaRPr lang="pl-PL"/>
          </a:p>
        </p:txBody>
      </p:sp>
      <p:sp>
        <p:nvSpPr>
          <p:cNvPr id="5" name="Symbol zastępczy stopki 4">
            <a:extLst>
              <a:ext uri="{FF2B5EF4-FFF2-40B4-BE49-F238E27FC236}">
                <a16:creationId xmlns:a16="http://schemas.microsoft.com/office/drawing/2014/main" id="{CA2BD6CC-2ACE-561E-1100-6A9AEAFC9C32}"/>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6141841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16</a:t>
            </a:fld>
            <a:endParaRPr lang="pl-PL"/>
          </a:p>
        </p:txBody>
      </p:sp>
      <p:sp>
        <p:nvSpPr>
          <p:cNvPr id="5" name="Symbol zastępczy stopki 4">
            <a:extLst>
              <a:ext uri="{FF2B5EF4-FFF2-40B4-BE49-F238E27FC236}">
                <a16:creationId xmlns:a16="http://schemas.microsoft.com/office/drawing/2014/main" id="{517C3CA9-D887-8504-2366-47E08CC335E2}"/>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1271289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23</a:t>
            </a:fld>
            <a:endParaRPr lang="pl-PL"/>
          </a:p>
        </p:txBody>
      </p:sp>
      <p:sp>
        <p:nvSpPr>
          <p:cNvPr id="5" name="Symbol zastępczy stopki 4">
            <a:extLst>
              <a:ext uri="{FF2B5EF4-FFF2-40B4-BE49-F238E27FC236}">
                <a16:creationId xmlns:a16="http://schemas.microsoft.com/office/drawing/2014/main" id="{1E5BC492-E91E-6D5D-9EC3-1D691488074B}"/>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3938699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24</a:t>
            </a:fld>
            <a:endParaRPr lang="pl-PL"/>
          </a:p>
        </p:txBody>
      </p:sp>
      <p:sp>
        <p:nvSpPr>
          <p:cNvPr id="5" name="Symbol zastępczy stopki 4">
            <a:extLst>
              <a:ext uri="{FF2B5EF4-FFF2-40B4-BE49-F238E27FC236}">
                <a16:creationId xmlns:a16="http://schemas.microsoft.com/office/drawing/2014/main" id="{4CBF4BEB-4BC6-65F2-AE63-FDCDB2D3A16F}"/>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6701902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25</a:t>
            </a:fld>
            <a:endParaRPr lang="pl-PL"/>
          </a:p>
        </p:txBody>
      </p:sp>
      <p:sp>
        <p:nvSpPr>
          <p:cNvPr id="5" name="Symbol zastępczy stopki 4">
            <a:extLst>
              <a:ext uri="{FF2B5EF4-FFF2-40B4-BE49-F238E27FC236}">
                <a16:creationId xmlns:a16="http://schemas.microsoft.com/office/drawing/2014/main" id="{28B4A304-DD70-6E6A-DAB1-B0B78979288A}"/>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36353884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26</a:t>
            </a:fld>
            <a:endParaRPr lang="pl-PL"/>
          </a:p>
        </p:txBody>
      </p:sp>
      <p:sp>
        <p:nvSpPr>
          <p:cNvPr id="5" name="Symbol zastępczy stopki 4">
            <a:extLst>
              <a:ext uri="{FF2B5EF4-FFF2-40B4-BE49-F238E27FC236}">
                <a16:creationId xmlns:a16="http://schemas.microsoft.com/office/drawing/2014/main" id="{D18D2A9C-C755-04BB-7829-6D27176118C0}"/>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2476665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27</a:t>
            </a:fld>
            <a:endParaRPr lang="pl-PL"/>
          </a:p>
        </p:txBody>
      </p:sp>
      <p:sp>
        <p:nvSpPr>
          <p:cNvPr id="5" name="Symbol zastępczy stopki 4">
            <a:extLst>
              <a:ext uri="{FF2B5EF4-FFF2-40B4-BE49-F238E27FC236}">
                <a16:creationId xmlns:a16="http://schemas.microsoft.com/office/drawing/2014/main" id="{B3C8DB8A-3DAC-C0BE-C14A-29925DDFC8F5}"/>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27898128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29</a:t>
            </a:fld>
            <a:endParaRPr lang="pl-PL"/>
          </a:p>
        </p:txBody>
      </p:sp>
      <p:sp>
        <p:nvSpPr>
          <p:cNvPr id="5" name="Symbol zastępczy stopki 4">
            <a:extLst>
              <a:ext uri="{FF2B5EF4-FFF2-40B4-BE49-F238E27FC236}">
                <a16:creationId xmlns:a16="http://schemas.microsoft.com/office/drawing/2014/main" id="{AEBC8FE3-A140-C11F-CAAC-EC19D66EF9E6}"/>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2755289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3</a:t>
            </a:fld>
            <a:endParaRPr lang="pl-PL"/>
          </a:p>
        </p:txBody>
      </p:sp>
      <p:sp>
        <p:nvSpPr>
          <p:cNvPr id="5" name="Symbol zastępczy stopki 4">
            <a:extLst>
              <a:ext uri="{FF2B5EF4-FFF2-40B4-BE49-F238E27FC236}">
                <a16:creationId xmlns:a16="http://schemas.microsoft.com/office/drawing/2014/main" id="{B31988F6-3090-D2E2-D97D-39ADE33E9EB6}"/>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523614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31</a:t>
            </a:fld>
            <a:endParaRPr lang="pl-PL"/>
          </a:p>
        </p:txBody>
      </p:sp>
      <p:sp>
        <p:nvSpPr>
          <p:cNvPr id="5" name="Symbol zastępczy stopki 4">
            <a:extLst>
              <a:ext uri="{FF2B5EF4-FFF2-40B4-BE49-F238E27FC236}">
                <a16:creationId xmlns:a16="http://schemas.microsoft.com/office/drawing/2014/main" id="{14F28886-2667-C31C-2F76-3539ECA37BD8}"/>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7530165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34</a:t>
            </a:fld>
            <a:endParaRPr lang="pl-PL"/>
          </a:p>
        </p:txBody>
      </p:sp>
      <p:sp>
        <p:nvSpPr>
          <p:cNvPr id="5" name="Symbol zastępczy stopki 4">
            <a:extLst>
              <a:ext uri="{FF2B5EF4-FFF2-40B4-BE49-F238E27FC236}">
                <a16:creationId xmlns:a16="http://schemas.microsoft.com/office/drawing/2014/main" id="{C60B985C-775B-A7B0-2C93-F280C010E7A8}"/>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40886899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35</a:t>
            </a:fld>
            <a:endParaRPr lang="pl-PL"/>
          </a:p>
        </p:txBody>
      </p:sp>
      <p:sp>
        <p:nvSpPr>
          <p:cNvPr id="5" name="Symbol zastępczy stopki 4">
            <a:extLst>
              <a:ext uri="{FF2B5EF4-FFF2-40B4-BE49-F238E27FC236}">
                <a16:creationId xmlns:a16="http://schemas.microsoft.com/office/drawing/2014/main" id="{5BB752C1-5075-58CB-6CA4-73347803739E}"/>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14584721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37</a:t>
            </a:fld>
            <a:endParaRPr lang="pl-PL"/>
          </a:p>
        </p:txBody>
      </p:sp>
      <p:sp>
        <p:nvSpPr>
          <p:cNvPr id="5" name="Symbol zastępczy stopki 4">
            <a:extLst>
              <a:ext uri="{FF2B5EF4-FFF2-40B4-BE49-F238E27FC236}">
                <a16:creationId xmlns:a16="http://schemas.microsoft.com/office/drawing/2014/main" id="{765394CA-F2F3-28E8-534F-88AE2D9A25A0}"/>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2402686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4</a:t>
            </a:fld>
            <a:endParaRPr lang="pl-PL"/>
          </a:p>
        </p:txBody>
      </p:sp>
      <p:sp>
        <p:nvSpPr>
          <p:cNvPr id="5" name="Symbol zastępczy stopki 4">
            <a:extLst>
              <a:ext uri="{FF2B5EF4-FFF2-40B4-BE49-F238E27FC236}">
                <a16:creationId xmlns:a16="http://schemas.microsoft.com/office/drawing/2014/main" id="{248C1BDB-A323-EE5A-FB84-DE3DB0A7D2F4}"/>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1657938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5</a:t>
            </a:fld>
            <a:endParaRPr lang="pl-PL"/>
          </a:p>
        </p:txBody>
      </p:sp>
      <p:sp>
        <p:nvSpPr>
          <p:cNvPr id="5" name="Symbol zastępczy stopki 4">
            <a:extLst>
              <a:ext uri="{FF2B5EF4-FFF2-40B4-BE49-F238E27FC236}">
                <a16:creationId xmlns:a16="http://schemas.microsoft.com/office/drawing/2014/main" id="{44688D4A-12D8-2535-288F-FD2DCEEB1E6B}"/>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3841924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7</a:t>
            </a:fld>
            <a:endParaRPr lang="pl-PL"/>
          </a:p>
        </p:txBody>
      </p:sp>
      <p:sp>
        <p:nvSpPr>
          <p:cNvPr id="5" name="Symbol zastępczy stopki 4">
            <a:extLst>
              <a:ext uri="{FF2B5EF4-FFF2-40B4-BE49-F238E27FC236}">
                <a16:creationId xmlns:a16="http://schemas.microsoft.com/office/drawing/2014/main" id="{835185CF-CEBF-6977-73C4-E242258DD39D}"/>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3771702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8</a:t>
            </a:fld>
            <a:endParaRPr lang="pl-PL"/>
          </a:p>
        </p:txBody>
      </p:sp>
      <p:sp>
        <p:nvSpPr>
          <p:cNvPr id="5" name="Symbol zastępczy stopki 4">
            <a:extLst>
              <a:ext uri="{FF2B5EF4-FFF2-40B4-BE49-F238E27FC236}">
                <a16:creationId xmlns:a16="http://schemas.microsoft.com/office/drawing/2014/main" id="{6302B77C-B94C-6CC3-0138-77EAFF511C95}"/>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2697021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10</a:t>
            </a:fld>
            <a:endParaRPr lang="pl-PL"/>
          </a:p>
        </p:txBody>
      </p:sp>
      <p:sp>
        <p:nvSpPr>
          <p:cNvPr id="5" name="Symbol zastępczy stopki 4">
            <a:extLst>
              <a:ext uri="{FF2B5EF4-FFF2-40B4-BE49-F238E27FC236}">
                <a16:creationId xmlns:a16="http://schemas.microsoft.com/office/drawing/2014/main" id="{D8C000AC-166C-16ED-1247-008B5C35E310}"/>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2106864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11</a:t>
            </a:fld>
            <a:endParaRPr lang="pl-PL"/>
          </a:p>
        </p:txBody>
      </p:sp>
      <p:sp>
        <p:nvSpPr>
          <p:cNvPr id="5" name="Symbol zastępczy stopki 4">
            <a:extLst>
              <a:ext uri="{FF2B5EF4-FFF2-40B4-BE49-F238E27FC236}">
                <a16:creationId xmlns:a16="http://schemas.microsoft.com/office/drawing/2014/main" id="{B6BB4E40-870E-BB0C-F702-2FEE62FCD37B}"/>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3937896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5"/>
          </p:nvPr>
        </p:nvSpPr>
        <p:spPr/>
        <p:txBody>
          <a:bodyPr/>
          <a:lstStyle/>
          <a:p>
            <a:fld id="{25BA2DCC-154C-4423-8A54-4D4CD26C56A1}" type="slidenum">
              <a:rPr lang="pl-PL" smtClean="0"/>
              <a:t>12</a:t>
            </a:fld>
            <a:endParaRPr lang="pl-PL"/>
          </a:p>
        </p:txBody>
      </p:sp>
      <p:sp>
        <p:nvSpPr>
          <p:cNvPr id="5" name="Symbol zastępczy stopki 4">
            <a:extLst>
              <a:ext uri="{FF2B5EF4-FFF2-40B4-BE49-F238E27FC236}">
                <a16:creationId xmlns:a16="http://schemas.microsoft.com/office/drawing/2014/main" id="{9F955776-BCBB-04A7-05EA-6F2777B3DD89}"/>
              </a:ext>
            </a:extLst>
          </p:cNvPr>
          <p:cNvSpPr>
            <a:spLocks noGrp="1"/>
          </p:cNvSpPr>
          <p:nvPr>
            <p:ph type="ftr" sz="quarter" idx="4"/>
          </p:nvPr>
        </p:nvSpPr>
        <p:spPr/>
        <p:txBody>
          <a:bodyPr/>
          <a:lstStyle/>
          <a:p>
            <a:endParaRPr lang="pl-PL"/>
          </a:p>
        </p:txBody>
      </p:sp>
    </p:spTree>
    <p:extLst>
      <p:ext uri="{BB962C8B-B14F-4D97-AF65-F5344CB8AC3E}">
        <p14:creationId xmlns:p14="http://schemas.microsoft.com/office/powerpoint/2010/main" val="235331227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image" Target="../media/image4.png"/><Relationship Id="rId16"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długi tytuł)">
    <p:spTree>
      <p:nvGrpSpPr>
        <p:cNvPr id="1" name=""/>
        <p:cNvGrpSpPr/>
        <p:nvPr/>
      </p:nvGrpSpPr>
      <p:grpSpPr>
        <a:xfrm>
          <a:off x="0" y="0"/>
          <a:ext cx="0" cy="0"/>
          <a:chOff x="0" y="0"/>
          <a:chExt cx="0" cy="0"/>
        </a:xfrm>
      </p:grpSpPr>
      <p:sp>
        <p:nvSpPr>
          <p:cNvPr id="9" name="Prostokąt 8">
            <a:extLst>
              <a:ext uri="{FF2B5EF4-FFF2-40B4-BE49-F238E27FC236}">
                <a16:creationId xmlns:a16="http://schemas.microsoft.com/office/drawing/2014/main" id="{A63EBD56-4A88-4F5C-BEAF-A33740721C44}"/>
              </a:ext>
            </a:extLst>
          </p:cNvPr>
          <p:cNvSpPr/>
          <p:nvPr userDrawn="1"/>
        </p:nvSpPr>
        <p:spPr>
          <a:xfrm>
            <a:off x="1026613" y="1973818"/>
            <a:ext cx="8639675" cy="4326381"/>
          </a:xfrm>
          <a:prstGeom prst="rect">
            <a:avLst/>
          </a:prstGeom>
          <a:solidFill>
            <a:srgbClr val="A6D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10">
            <a:extLst>
              <a:ext uri="{FF2B5EF4-FFF2-40B4-BE49-F238E27FC236}">
                <a16:creationId xmlns:a16="http://schemas.microsoft.com/office/drawing/2014/main" id="{48CDFE25-4437-7188-EA7B-7D9DAD502275}"/>
              </a:ext>
            </a:extLst>
          </p:cNvPr>
          <p:cNvSpPr/>
          <p:nvPr userDrawn="1"/>
        </p:nvSpPr>
        <p:spPr>
          <a:xfrm>
            <a:off x="1" y="0"/>
            <a:ext cx="4986337" cy="26939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Obraz zawierający tekst&#10;&#10;Opis wygenerowany automatycznie">
            <a:extLst>
              <a:ext uri="{FF2B5EF4-FFF2-40B4-BE49-F238E27FC236}">
                <a16:creationId xmlns:a16="http://schemas.microsoft.com/office/drawing/2014/main" id="{49D1ECBE-9DB2-9B2A-CE8F-84EF95EA484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6760" y="1973818"/>
            <a:ext cx="3959225" cy="720090"/>
          </a:xfrm>
          <a:prstGeom prst="rect">
            <a:avLst/>
          </a:prstGeom>
        </p:spPr>
      </p:pic>
      <p:pic>
        <p:nvPicPr>
          <p:cNvPr id="14" name="Obraz 13">
            <a:extLst>
              <a:ext uri="{FF2B5EF4-FFF2-40B4-BE49-F238E27FC236}">
                <a16:creationId xmlns:a16="http://schemas.microsoft.com/office/drawing/2014/main" id="{2B41AD81-079D-B212-C8B7-9A9D3BEE5179}"/>
              </a:ext>
            </a:extLst>
          </p:cNvPr>
          <p:cNvPicPr>
            <a:picLocks noChangeAspect="1"/>
          </p:cNvPicPr>
          <p:nvPr userDrawn="1"/>
        </p:nvPicPr>
        <p:blipFill>
          <a:blip r:embed="rId3">
            <a:alphaModFix amt="55000"/>
            <a:extLst>
              <a:ext uri="{28A0092B-C50C-407E-A947-70E740481C1C}">
                <a14:useLocalDpi xmlns:a14="http://schemas.microsoft.com/office/drawing/2010/main" val="0"/>
              </a:ext>
            </a:extLst>
          </a:blip>
          <a:stretch>
            <a:fillRect/>
          </a:stretch>
        </p:blipFill>
        <p:spPr>
          <a:xfrm>
            <a:off x="597632" y="540402"/>
            <a:ext cx="1080000" cy="1080000"/>
          </a:xfrm>
          <a:prstGeom prst="rect">
            <a:avLst/>
          </a:prstGeom>
        </p:spPr>
      </p:pic>
      <p:pic>
        <p:nvPicPr>
          <p:cNvPr id="15" name="Obraz 14">
            <a:extLst>
              <a:ext uri="{FF2B5EF4-FFF2-40B4-BE49-F238E27FC236}">
                <a16:creationId xmlns:a16="http://schemas.microsoft.com/office/drawing/2014/main" id="{0A433181-6EED-44B3-4822-4AF9E6BA906A}"/>
              </a:ext>
            </a:extLst>
          </p:cNvPr>
          <p:cNvPicPr>
            <a:picLocks noChangeAspect="1"/>
          </p:cNvPicPr>
          <p:nvPr userDrawn="1"/>
        </p:nvPicPr>
        <p:blipFill>
          <a:blip r:embed="rId4">
            <a:alphaModFix amt="55000"/>
            <a:extLst>
              <a:ext uri="{28A0092B-C50C-407E-A947-70E740481C1C}">
                <a14:useLocalDpi xmlns:a14="http://schemas.microsoft.com/office/drawing/2010/main" val="0"/>
              </a:ext>
            </a:extLst>
          </a:blip>
          <a:stretch>
            <a:fillRect/>
          </a:stretch>
        </p:blipFill>
        <p:spPr>
          <a:xfrm>
            <a:off x="2105788" y="540402"/>
            <a:ext cx="1080000" cy="1080000"/>
          </a:xfrm>
          <a:prstGeom prst="rect">
            <a:avLst/>
          </a:prstGeom>
        </p:spPr>
      </p:pic>
      <p:pic>
        <p:nvPicPr>
          <p:cNvPr id="16" name="Obraz 15">
            <a:extLst>
              <a:ext uri="{FF2B5EF4-FFF2-40B4-BE49-F238E27FC236}">
                <a16:creationId xmlns:a16="http://schemas.microsoft.com/office/drawing/2014/main" id="{276322E5-6025-7EA2-67FB-9F57E9210052}"/>
              </a:ext>
            </a:extLst>
          </p:cNvPr>
          <p:cNvPicPr>
            <a:picLocks noChangeAspect="1"/>
          </p:cNvPicPr>
          <p:nvPr userDrawn="1"/>
        </p:nvPicPr>
        <p:blipFill>
          <a:blip r:embed="rId5">
            <a:alphaModFix amt="55000"/>
            <a:extLst>
              <a:ext uri="{28A0092B-C50C-407E-A947-70E740481C1C}">
                <a14:useLocalDpi xmlns:a14="http://schemas.microsoft.com/office/drawing/2010/main" val="0"/>
              </a:ext>
            </a:extLst>
          </a:blip>
          <a:stretch>
            <a:fillRect/>
          </a:stretch>
        </p:blipFill>
        <p:spPr>
          <a:xfrm>
            <a:off x="3613944" y="540402"/>
            <a:ext cx="1080000" cy="1080000"/>
          </a:xfrm>
          <a:prstGeom prst="rect">
            <a:avLst/>
          </a:prstGeom>
        </p:spPr>
      </p:pic>
      <p:sp>
        <p:nvSpPr>
          <p:cNvPr id="2" name="Title 1"/>
          <p:cNvSpPr>
            <a:spLocks noGrp="1"/>
          </p:cNvSpPr>
          <p:nvPr>
            <p:ph type="ctrTitle"/>
          </p:nvPr>
        </p:nvSpPr>
        <p:spPr>
          <a:xfrm>
            <a:off x="1385877" y="3059113"/>
            <a:ext cx="7920115" cy="1107677"/>
          </a:xfrm>
        </p:spPr>
        <p:txBody>
          <a:bodyPr anchor="t" anchorCtr="0">
            <a:normAutofit/>
          </a:bodyPr>
          <a:lstStyle>
            <a:lvl1pPr algn="l">
              <a:lnSpc>
                <a:spcPts val="4000"/>
              </a:lnSpc>
              <a:defRPr sz="3200"/>
            </a:lvl1pPr>
          </a:lstStyle>
          <a:p>
            <a:r>
              <a:rPr lang="pl-PL"/>
              <a:t>Kliknij, aby edytować styl</a:t>
            </a:r>
            <a:endParaRPr lang="en-US" dirty="0"/>
          </a:p>
        </p:txBody>
      </p:sp>
      <p:sp>
        <p:nvSpPr>
          <p:cNvPr id="3" name="Subtitle 2"/>
          <p:cNvSpPr>
            <a:spLocks noGrp="1"/>
          </p:cNvSpPr>
          <p:nvPr>
            <p:ph type="subTitle" idx="1"/>
          </p:nvPr>
        </p:nvSpPr>
        <p:spPr>
          <a:xfrm>
            <a:off x="1385888" y="4861794"/>
            <a:ext cx="7920037" cy="1080000"/>
          </a:xfrm>
        </p:spPr>
        <p:txBody>
          <a:bodyPr>
            <a:normAutofit/>
          </a:bodyPr>
          <a:lstStyle>
            <a:lvl1pPr marL="0" indent="0" algn="l">
              <a:lnSpc>
                <a:spcPts val="3500"/>
              </a:lnSpc>
              <a:buNone/>
              <a:defRPr sz="2800" b="1">
                <a:solidFill>
                  <a:schemeClr val="tx2"/>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pl-PL"/>
              <a:t>Kliknij, aby edytować styl wzorca podtytułu</a:t>
            </a:r>
            <a:endParaRPr lang="en-US" dirty="0"/>
          </a:p>
        </p:txBody>
      </p:sp>
      <p:sp>
        <p:nvSpPr>
          <p:cNvPr id="4" name="Date Placeholder 3"/>
          <p:cNvSpPr>
            <a:spLocks noGrp="1"/>
          </p:cNvSpPr>
          <p:nvPr>
            <p:ph type="dt" sz="half" idx="10"/>
          </p:nvPr>
        </p:nvSpPr>
        <p:spPr>
          <a:xfrm>
            <a:off x="7865356" y="540402"/>
            <a:ext cx="1799844" cy="349114"/>
          </a:xfrm>
          <a:prstGeom prst="rect">
            <a:avLst/>
          </a:prstGeom>
        </p:spPr>
        <p:txBody>
          <a:bodyPr lIns="0" tIns="0" rIns="0" bIns="0"/>
          <a:lstStyle>
            <a:lvl1pPr algn="r">
              <a:lnSpc>
                <a:spcPts val="1800"/>
              </a:lnSpc>
              <a:defRPr sz="1400">
                <a:solidFill>
                  <a:schemeClr val="tx2"/>
                </a:solidFill>
                <a:latin typeface="Open Sans" pitchFamily="2" charset="0"/>
                <a:ea typeface="Open Sans" pitchFamily="2" charset="0"/>
                <a:cs typeface="Open Sans" pitchFamily="2" charset="0"/>
              </a:defRPr>
            </a:lvl1pPr>
          </a:lstStyle>
          <a:p>
            <a:fld id="{D2A3D249-6366-4532-95C2-9DDC07D17B44}" type="datetime1">
              <a:rPr lang="pl-PL" smtClean="0"/>
              <a:t>20.08.2025</a:t>
            </a:fld>
            <a:endParaRPr lang="pl-PL" dirty="0"/>
          </a:p>
        </p:txBody>
      </p:sp>
      <p:pic>
        <p:nvPicPr>
          <p:cNvPr id="8" name="Obraz 7">
            <a:extLst>
              <a:ext uri="{FF2B5EF4-FFF2-40B4-BE49-F238E27FC236}">
                <a16:creationId xmlns:a16="http://schemas.microsoft.com/office/drawing/2014/main" id="{500FFCFA-D3A4-40A4-E76C-99575547246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92000" y="6371047"/>
            <a:ext cx="1621258" cy="949192"/>
          </a:xfrm>
          <a:prstGeom prst="rect">
            <a:avLst/>
          </a:prstGeom>
        </p:spPr>
      </p:pic>
      <p:pic>
        <p:nvPicPr>
          <p:cNvPr id="10" name="Obraz 9">
            <a:extLst>
              <a:ext uri="{FF2B5EF4-FFF2-40B4-BE49-F238E27FC236}">
                <a16:creationId xmlns:a16="http://schemas.microsoft.com/office/drawing/2014/main" id="{DC91A070-16DB-C0E1-0B7B-93924541A6E7}"/>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272000" y="6371047"/>
            <a:ext cx="2633371" cy="949192"/>
          </a:xfrm>
          <a:prstGeom prst="rect">
            <a:avLst/>
          </a:prstGeom>
        </p:spPr>
      </p:pic>
      <p:pic>
        <p:nvPicPr>
          <p:cNvPr id="12" name="Obraz 11">
            <a:extLst>
              <a:ext uri="{FF2B5EF4-FFF2-40B4-BE49-F238E27FC236}">
                <a16:creationId xmlns:a16="http://schemas.microsoft.com/office/drawing/2014/main" id="{AB280FEF-799B-B9CA-10D2-815DA71DA238}"/>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722743" y="6370378"/>
            <a:ext cx="2239772" cy="950531"/>
          </a:xfrm>
          <a:prstGeom prst="rect">
            <a:avLst/>
          </a:prstGeom>
        </p:spPr>
      </p:pic>
    </p:spTree>
    <p:extLst>
      <p:ext uri="{BB962C8B-B14F-4D97-AF65-F5344CB8AC3E}">
        <p14:creationId xmlns:p14="http://schemas.microsoft.com/office/powerpoint/2010/main" val="4255767286"/>
      </p:ext>
    </p:extLst>
  </p:cSld>
  <p:clrMapOvr>
    <a:masterClrMapping/>
  </p:clrMapOvr>
  <p:extLst>
    <p:ext uri="{DCECCB84-F9BA-43D5-87BE-67443E8EF086}">
      <p15:sldGuideLst xmlns:p15="http://schemas.microsoft.com/office/powerpoint/2012/main">
        <p15:guide id="1" pos="193" userDrawn="1">
          <p15:clr>
            <a:srgbClr val="FBAE40"/>
          </p15:clr>
        </p15:guide>
        <p15:guide id="2" orient="horz" pos="113" userDrawn="1">
          <p15:clr>
            <a:srgbClr val="FBAE40"/>
          </p15:clr>
        </p15:guide>
        <p15:guide id="3" orient="horz" pos="2381" userDrawn="1">
          <p15:clr>
            <a:srgbClr val="FBAE40"/>
          </p15:clr>
        </p15:guide>
        <p15:guide id="4" orient="horz" pos="340" userDrawn="1">
          <p15:clr>
            <a:srgbClr val="FBAE40"/>
          </p15:clr>
        </p15:guide>
        <p15:guide id="5" orient="horz" pos="567" userDrawn="1">
          <p15:clr>
            <a:srgbClr val="FBAE40"/>
          </p15:clr>
        </p15:guide>
        <p15:guide id="6" orient="horz" pos="794" userDrawn="1">
          <p15:clr>
            <a:srgbClr val="FBAE40"/>
          </p15:clr>
        </p15:guide>
        <p15:guide id="7" orient="horz" pos="1020" userDrawn="1">
          <p15:clr>
            <a:srgbClr val="FBAE40"/>
          </p15:clr>
        </p15:guide>
        <p15:guide id="8" orient="horz" pos="1247" userDrawn="1">
          <p15:clr>
            <a:srgbClr val="FBAE40"/>
          </p15:clr>
        </p15:guide>
        <p15:guide id="9" orient="horz" pos="1474" userDrawn="1">
          <p15:clr>
            <a:srgbClr val="FBAE40"/>
          </p15:clr>
        </p15:guide>
        <p15:guide id="10" orient="horz" pos="1701" userDrawn="1">
          <p15:clr>
            <a:srgbClr val="FBAE40"/>
          </p15:clr>
        </p15:guide>
        <p15:guide id="11" orient="horz" pos="1927" userDrawn="1">
          <p15:clr>
            <a:srgbClr val="FBAE40"/>
          </p15:clr>
        </p15:guide>
        <p15:guide id="12" orient="horz" pos="2154" userDrawn="1">
          <p15:clr>
            <a:srgbClr val="FBAE40"/>
          </p15:clr>
        </p15:guide>
        <p15:guide id="13" orient="horz" pos="2608" userDrawn="1">
          <p15:clr>
            <a:srgbClr val="FBAE40"/>
          </p15:clr>
        </p15:guide>
        <p15:guide id="14" orient="horz" pos="2835" userDrawn="1">
          <p15:clr>
            <a:srgbClr val="FBAE40"/>
          </p15:clr>
        </p15:guide>
        <p15:guide id="15" orient="horz" pos="3061" userDrawn="1">
          <p15:clr>
            <a:srgbClr val="FBAE40"/>
          </p15:clr>
        </p15:guide>
        <p15:guide id="16" orient="horz" pos="3288" userDrawn="1">
          <p15:clr>
            <a:srgbClr val="FBAE40"/>
          </p15:clr>
        </p15:guide>
        <p15:guide id="17" orient="horz" pos="3515" userDrawn="1">
          <p15:clr>
            <a:srgbClr val="FBAE40"/>
          </p15:clr>
        </p15:guide>
        <p15:guide id="18" orient="horz" pos="3742" userDrawn="1">
          <p15:clr>
            <a:srgbClr val="FBAE40"/>
          </p15:clr>
        </p15:guide>
        <p15:guide id="19" orient="horz" pos="3968" userDrawn="1">
          <p15:clr>
            <a:srgbClr val="FBAE40"/>
          </p15:clr>
        </p15:guide>
        <p15:guide id="20" orient="horz" pos="4195" userDrawn="1">
          <p15:clr>
            <a:srgbClr val="FBAE40"/>
          </p15:clr>
        </p15:guide>
        <p15:guide id="21" orient="horz" pos="4422" userDrawn="1">
          <p15:clr>
            <a:srgbClr val="FBAE40"/>
          </p15:clr>
        </p15:guide>
        <p15:guide id="22" orient="horz" pos="4649" userDrawn="1">
          <p15:clr>
            <a:srgbClr val="FBAE40"/>
          </p15:clr>
        </p15:guide>
        <p15:guide id="23" pos="419" userDrawn="1">
          <p15:clr>
            <a:srgbClr val="FBAE40"/>
          </p15:clr>
        </p15:guide>
        <p15:guide id="24" pos="646" userDrawn="1">
          <p15:clr>
            <a:srgbClr val="FBAE40"/>
          </p15:clr>
        </p15:guide>
        <p15:guide id="25" pos="873" userDrawn="1">
          <p15:clr>
            <a:srgbClr val="FBAE40"/>
          </p15:clr>
        </p15:guide>
        <p15:guide id="26" pos="1100" userDrawn="1">
          <p15:clr>
            <a:srgbClr val="FBAE40"/>
          </p15:clr>
        </p15:guide>
        <p15:guide id="27" pos="1327" userDrawn="1">
          <p15:clr>
            <a:srgbClr val="FBAE40"/>
          </p15:clr>
        </p15:guide>
        <p15:guide id="28" pos="1553" userDrawn="1">
          <p15:clr>
            <a:srgbClr val="FBAE40"/>
          </p15:clr>
        </p15:guide>
        <p15:guide id="29" pos="1780" userDrawn="1">
          <p15:clr>
            <a:srgbClr val="FBAE40"/>
          </p15:clr>
        </p15:guide>
        <p15:guide id="30" pos="2007" userDrawn="1">
          <p15:clr>
            <a:srgbClr val="FBAE40"/>
          </p15:clr>
        </p15:guide>
        <p15:guide id="31" pos="2234" userDrawn="1">
          <p15:clr>
            <a:srgbClr val="FBAE40"/>
          </p15:clr>
        </p15:guide>
        <p15:guide id="32" pos="2460" userDrawn="1">
          <p15:clr>
            <a:srgbClr val="FBAE40"/>
          </p15:clr>
        </p15:guide>
        <p15:guide id="33" pos="2687" userDrawn="1">
          <p15:clr>
            <a:srgbClr val="FBAE40"/>
          </p15:clr>
        </p15:guide>
        <p15:guide id="34" pos="2914" userDrawn="1">
          <p15:clr>
            <a:srgbClr val="FBAE40"/>
          </p15:clr>
        </p15:guide>
        <p15:guide id="35" pos="3141" userDrawn="1">
          <p15:clr>
            <a:srgbClr val="FBAE40"/>
          </p15:clr>
        </p15:guide>
        <p15:guide id="36" pos="3368" userDrawn="1">
          <p15:clr>
            <a:srgbClr val="FBAE40"/>
          </p15:clr>
        </p15:guide>
        <p15:guide id="37" pos="3594" userDrawn="1">
          <p15:clr>
            <a:srgbClr val="FBAE40"/>
          </p15:clr>
        </p15:guide>
        <p15:guide id="38" pos="3821" userDrawn="1">
          <p15:clr>
            <a:srgbClr val="FBAE40"/>
          </p15:clr>
        </p15:guide>
        <p15:guide id="39" pos="4048" userDrawn="1">
          <p15:clr>
            <a:srgbClr val="FBAE40"/>
          </p15:clr>
        </p15:guide>
        <p15:guide id="40" pos="4275" userDrawn="1">
          <p15:clr>
            <a:srgbClr val="FBAE40"/>
          </p15:clr>
        </p15:guide>
        <p15:guide id="41" pos="4501" userDrawn="1">
          <p15:clr>
            <a:srgbClr val="FBAE40"/>
          </p15:clr>
        </p15:guide>
        <p15:guide id="42" pos="4728" userDrawn="1">
          <p15:clr>
            <a:srgbClr val="FBAE40"/>
          </p15:clr>
        </p15:guide>
        <p15:guide id="43" pos="4955" userDrawn="1">
          <p15:clr>
            <a:srgbClr val="FBAE40"/>
          </p15:clr>
        </p15:guide>
        <p15:guide id="44" pos="5182" userDrawn="1">
          <p15:clr>
            <a:srgbClr val="FBAE40"/>
          </p15:clr>
        </p15:guide>
        <p15:guide id="45" pos="5408" userDrawn="1">
          <p15:clr>
            <a:srgbClr val="FBAE40"/>
          </p15:clr>
        </p15:guide>
        <p15:guide id="46" pos="5635" userDrawn="1">
          <p15:clr>
            <a:srgbClr val="FBAE40"/>
          </p15:clr>
        </p15:guide>
        <p15:guide id="47" pos="5862" userDrawn="1">
          <p15:clr>
            <a:srgbClr val="FBAE40"/>
          </p15:clr>
        </p15:guide>
        <p15:guide id="48" pos="6089" userDrawn="1">
          <p15:clr>
            <a:srgbClr val="FBAE40"/>
          </p15:clr>
        </p15:guide>
        <p15:guide id="49" pos="6316" userDrawn="1">
          <p15:clr>
            <a:srgbClr val="FBAE40"/>
          </p15:clr>
        </p15:guide>
        <p15:guide id="50" pos="654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lajd końcowy">
    <p:spTree>
      <p:nvGrpSpPr>
        <p:cNvPr id="1" name=""/>
        <p:cNvGrpSpPr/>
        <p:nvPr/>
      </p:nvGrpSpPr>
      <p:grpSpPr>
        <a:xfrm>
          <a:off x="0" y="0"/>
          <a:ext cx="0" cy="0"/>
          <a:chOff x="0" y="0"/>
          <a:chExt cx="0" cy="0"/>
        </a:xfrm>
      </p:grpSpPr>
      <p:sp>
        <p:nvSpPr>
          <p:cNvPr id="12" name="Prostokąt 11">
            <a:extLst>
              <a:ext uri="{FF2B5EF4-FFF2-40B4-BE49-F238E27FC236}">
                <a16:creationId xmlns:a16="http://schemas.microsoft.com/office/drawing/2014/main" id="{F8E39A3A-22D6-B8ED-2F58-16F69704FFAA}"/>
              </a:ext>
            </a:extLst>
          </p:cNvPr>
          <p:cNvSpPr/>
          <p:nvPr userDrawn="1"/>
        </p:nvSpPr>
        <p:spPr>
          <a:xfrm>
            <a:off x="2465388" y="4500563"/>
            <a:ext cx="8226426" cy="17996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Symbol zastępczy obrazu 10">
            <a:extLst>
              <a:ext uri="{FF2B5EF4-FFF2-40B4-BE49-F238E27FC236}">
                <a16:creationId xmlns:a16="http://schemas.microsoft.com/office/drawing/2014/main" id="{A760FD32-D539-3290-0E5F-1B5EF08EB2F0}"/>
              </a:ext>
            </a:extLst>
          </p:cNvPr>
          <p:cNvSpPr>
            <a:spLocks noGrp="1"/>
          </p:cNvSpPr>
          <p:nvPr>
            <p:ph type="pic" sz="quarter" idx="10"/>
          </p:nvPr>
        </p:nvSpPr>
        <p:spPr>
          <a:xfrm>
            <a:off x="1025525" y="0"/>
            <a:ext cx="8640763" cy="5221288"/>
          </a:xfrm>
          <a:custGeom>
            <a:avLst/>
            <a:gdLst>
              <a:gd name="connsiteX0" fmla="*/ 0 w 8640763"/>
              <a:gd name="connsiteY0" fmla="*/ 0 h 5221288"/>
              <a:gd name="connsiteX1" fmla="*/ 8640763 w 8640763"/>
              <a:gd name="connsiteY1" fmla="*/ 0 h 5221288"/>
              <a:gd name="connsiteX2" fmla="*/ 8640763 w 8640763"/>
              <a:gd name="connsiteY2" fmla="*/ 4500563 h 5221288"/>
              <a:gd name="connsiteX3" fmla="*/ 1439863 w 8640763"/>
              <a:gd name="connsiteY3" fmla="*/ 4500563 h 5221288"/>
              <a:gd name="connsiteX4" fmla="*/ 1439863 w 8640763"/>
              <a:gd name="connsiteY4" fmla="*/ 5221288 h 5221288"/>
              <a:gd name="connsiteX5" fmla="*/ 0 w 8640763"/>
              <a:gd name="connsiteY5" fmla="*/ 5221288 h 5221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0763" h="5221288">
                <a:moveTo>
                  <a:pt x="0" y="0"/>
                </a:moveTo>
                <a:lnTo>
                  <a:pt x="8640763" y="0"/>
                </a:lnTo>
                <a:lnTo>
                  <a:pt x="8640763" y="4500563"/>
                </a:lnTo>
                <a:lnTo>
                  <a:pt x="1439863" y="4500563"/>
                </a:lnTo>
                <a:lnTo>
                  <a:pt x="1439863" y="5221288"/>
                </a:lnTo>
                <a:lnTo>
                  <a:pt x="0" y="5221288"/>
                </a:lnTo>
                <a:close/>
              </a:path>
            </a:pathLst>
          </a:custGeom>
          <a:solidFill>
            <a:schemeClr val="bg1">
              <a:lumMod val="95000"/>
            </a:schemeClr>
          </a:solidFill>
        </p:spPr>
        <p:txBody>
          <a:bodyPr wrap="square" anchor="ctr" anchorCtr="0">
            <a:noAutofit/>
          </a:bodyPr>
          <a:lstStyle>
            <a:lvl1pPr marL="0" indent="0" algn="ctr">
              <a:buFont typeface="Arial" panose="020B0604020202020204" pitchFamily="34" charset="0"/>
              <a:buNone/>
              <a:defRPr sz="1000"/>
            </a:lvl1pPr>
          </a:lstStyle>
          <a:p>
            <a:r>
              <a:rPr lang="pl-PL"/>
              <a:t>Kliknij ikonę, aby dodać obraz</a:t>
            </a:r>
            <a:endParaRPr lang="pl-PL" dirty="0"/>
          </a:p>
        </p:txBody>
      </p:sp>
      <p:pic>
        <p:nvPicPr>
          <p:cNvPr id="7" name="Obraz 6" descr="Obraz zawierający tekst&#10;&#10;Opis wygenerowany automatycznie">
            <a:extLst>
              <a:ext uri="{FF2B5EF4-FFF2-40B4-BE49-F238E27FC236}">
                <a16:creationId xmlns:a16="http://schemas.microsoft.com/office/drawing/2014/main" id="{3B4B8A84-3D08-244B-BF5B-6E361D1A74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6975" y="4500563"/>
            <a:ext cx="3959225" cy="720090"/>
          </a:xfrm>
          <a:prstGeom prst="rect">
            <a:avLst/>
          </a:prstGeom>
        </p:spPr>
      </p:pic>
      <p:sp>
        <p:nvSpPr>
          <p:cNvPr id="2" name="Tytuł 1">
            <a:extLst>
              <a:ext uri="{FF2B5EF4-FFF2-40B4-BE49-F238E27FC236}">
                <a16:creationId xmlns:a16="http://schemas.microsoft.com/office/drawing/2014/main" id="{C3C397EF-E780-3941-A190-8FF660EE9016}"/>
              </a:ext>
            </a:extLst>
          </p:cNvPr>
          <p:cNvSpPr>
            <a:spLocks noGrp="1"/>
          </p:cNvSpPr>
          <p:nvPr>
            <p:ph type="title"/>
          </p:nvPr>
        </p:nvSpPr>
        <p:spPr>
          <a:xfrm>
            <a:off x="2825750" y="5593629"/>
            <a:ext cx="7559675" cy="705572"/>
          </a:xfrm>
        </p:spPr>
        <p:txBody>
          <a:bodyPr/>
          <a:lstStyle/>
          <a:p>
            <a:r>
              <a:rPr lang="pl-PL"/>
              <a:t>Kliknij, aby edytować styl</a:t>
            </a:r>
            <a:endParaRPr lang="pl-PL" dirty="0"/>
          </a:p>
        </p:txBody>
      </p:sp>
      <p:pic>
        <p:nvPicPr>
          <p:cNvPr id="8" name="Obraz 7" descr="znak Funduszy Europejskich">
            <a:extLst>
              <a:ext uri="{FF2B5EF4-FFF2-40B4-BE49-F238E27FC236}">
                <a16:creationId xmlns:a16="http://schemas.microsoft.com/office/drawing/2014/main" id="{BFD80FA4-66E0-3049-A92A-085F431CEB0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2000" y="6371047"/>
            <a:ext cx="1621258" cy="949192"/>
          </a:xfrm>
          <a:prstGeom prst="rect">
            <a:avLst/>
          </a:prstGeom>
        </p:spPr>
      </p:pic>
      <p:pic>
        <p:nvPicPr>
          <p:cNvPr id="9" name="Obraz 8" descr="flaga Unii Europejskie z dopiskiem dofinansowane przez Unię Europejską">
            <a:extLst>
              <a:ext uri="{FF2B5EF4-FFF2-40B4-BE49-F238E27FC236}">
                <a16:creationId xmlns:a16="http://schemas.microsoft.com/office/drawing/2014/main" id="{695F0183-048A-AF46-A850-8C265BFACC2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272000" y="6371047"/>
            <a:ext cx="2633371" cy="949192"/>
          </a:xfrm>
          <a:prstGeom prst="rect">
            <a:avLst/>
          </a:prstGeom>
        </p:spPr>
      </p:pic>
      <p:pic>
        <p:nvPicPr>
          <p:cNvPr id="10" name="Obraz 9" descr="barwy RP">
            <a:extLst>
              <a:ext uri="{FF2B5EF4-FFF2-40B4-BE49-F238E27FC236}">
                <a16:creationId xmlns:a16="http://schemas.microsoft.com/office/drawing/2014/main" id="{875F5C9C-57CB-134D-A405-3BC05A23D85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22743" y="6370378"/>
            <a:ext cx="2239772" cy="950531"/>
          </a:xfrm>
          <a:prstGeom prst="rect">
            <a:avLst/>
          </a:prstGeom>
        </p:spPr>
      </p:pic>
    </p:spTree>
    <p:extLst>
      <p:ext uri="{BB962C8B-B14F-4D97-AF65-F5344CB8AC3E}">
        <p14:creationId xmlns:p14="http://schemas.microsoft.com/office/powerpoint/2010/main" val="2785084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483939F-D92E-68AD-6335-6FC518ACE4E2}"/>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B2966A51-358C-8B11-1BB7-5D561329809F}"/>
              </a:ext>
            </a:extLst>
          </p:cNvPr>
          <p:cNvSpPr>
            <a:spLocks noGrp="1"/>
          </p:cNvSpPr>
          <p:nvPr>
            <p:ph type="dt" sz="half" idx="10"/>
          </p:nvPr>
        </p:nvSpPr>
        <p:spPr/>
        <p:txBody>
          <a:bodyPr/>
          <a:lstStyle/>
          <a:p>
            <a:pPr>
              <a:defRPr/>
            </a:pPr>
            <a:fld id="{A58569F3-9607-4121-B24A-B935E198F556}" type="datetimeFigureOut">
              <a:rPr lang="pl-PL" smtClean="0"/>
              <a:pPr>
                <a:defRPr/>
              </a:pPr>
              <a:t>20.08.2025</a:t>
            </a:fld>
            <a:endParaRPr lang="pl-PL"/>
          </a:p>
        </p:txBody>
      </p:sp>
      <p:sp>
        <p:nvSpPr>
          <p:cNvPr id="4" name="Symbol zastępczy stopki 3">
            <a:extLst>
              <a:ext uri="{FF2B5EF4-FFF2-40B4-BE49-F238E27FC236}">
                <a16:creationId xmlns:a16="http://schemas.microsoft.com/office/drawing/2014/main" id="{1F9A8CC6-F7B7-BC0B-3FC7-371BF011FD45}"/>
              </a:ext>
            </a:extLst>
          </p:cNvPr>
          <p:cNvSpPr>
            <a:spLocks noGrp="1"/>
          </p:cNvSpPr>
          <p:nvPr>
            <p:ph type="ftr" sz="quarter" idx="11"/>
          </p:nvPr>
        </p:nvSpPr>
        <p:spPr/>
        <p:txBody>
          <a:bodyPr/>
          <a:lstStyle/>
          <a:p>
            <a:pPr>
              <a:defRPr/>
            </a:pPr>
            <a:endParaRPr lang="pl-PL"/>
          </a:p>
        </p:txBody>
      </p:sp>
      <p:sp>
        <p:nvSpPr>
          <p:cNvPr id="5" name="Symbol zastępczy numeru slajdu 4">
            <a:extLst>
              <a:ext uri="{FF2B5EF4-FFF2-40B4-BE49-F238E27FC236}">
                <a16:creationId xmlns:a16="http://schemas.microsoft.com/office/drawing/2014/main" id="{295AED96-D880-0429-6784-7B2131200298}"/>
              </a:ext>
            </a:extLst>
          </p:cNvPr>
          <p:cNvSpPr>
            <a:spLocks noGrp="1"/>
          </p:cNvSpPr>
          <p:nvPr>
            <p:ph type="sldNum" sz="quarter" idx="12"/>
          </p:nvPr>
        </p:nvSpPr>
        <p:spPr/>
        <p:txBody>
          <a:bodyPr/>
          <a:lstStyle/>
          <a:p>
            <a:fld id="{6BC036B9-6198-48C9-AAD1-A52EEBB272CD}" type="slidenum">
              <a:rPr lang="pl-PL" altLang="pl-PL" smtClean="0"/>
              <a:pPr/>
              <a:t>‹#›</a:t>
            </a:fld>
            <a:endParaRPr lang="pl-PL" altLang="pl-PL"/>
          </a:p>
        </p:txBody>
      </p:sp>
    </p:spTree>
    <p:extLst>
      <p:ext uri="{BB962C8B-B14F-4D97-AF65-F5344CB8AC3E}">
        <p14:creationId xmlns:p14="http://schemas.microsoft.com/office/powerpoint/2010/main" val="601939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1206C15E-5D80-86B3-03D0-122772C4A794}"/>
              </a:ext>
            </a:extLst>
          </p:cNvPr>
          <p:cNvSpPr>
            <a:spLocks noGrp="1"/>
          </p:cNvSpPr>
          <p:nvPr>
            <p:ph type="dt" sz="half" idx="10"/>
          </p:nvPr>
        </p:nvSpPr>
        <p:spPr/>
        <p:txBody>
          <a:bodyPr/>
          <a:lstStyle/>
          <a:p>
            <a:pPr>
              <a:defRPr/>
            </a:pPr>
            <a:fld id="{FD48A79A-A86A-4AB4-9CFE-AB670989A0E5}" type="datetimeFigureOut">
              <a:rPr lang="pl-PL" smtClean="0"/>
              <a:pPr>
                <a:defRPr/>
              </a:pPr>
              <a:t>20.08.2025</a:t>
            </a:fld>
            <a:endParaRPr lang="pl-PL"/>
          </a:p>
        </p:txBody>
      </p:sp>
      <p:sp>
        <p:nvSpPr>
          <p:cNvPr id="3" name="Symbol zastępczy stopki 2">
            <a:extLst>
              <a:ext uri="{FF2B5EF4-FFF2-40B4-BE49-F238E27FC236}">
                <a16:creationId xmlns:a16="http://schemas.microsoft.com/office/drawing/2014/main" id="{9A3DBDFB-0135-B763-CF8B-7E7F17E8038B}"/>
              </a:ext>
            </a:extLst>
          </p:cNvPr>
          <p:cNvSpPr>
            <a:spLocks noGrp="1"/>
          </p:cNvSpPr>
          <p:nvPr>
            <p:ph type="ftr" sz="quarter" idx="11"/>
          </p:nvPr>
        </p:nvSpPr>
        <p:spPr/>
        <p:txBody>
          <a:bodyPr/>
          <a:lstStyle/>
          <a:p>
            <a:pPr>
              <a:defRPr/>
            </a:pPr>
            <a:endParaRPr lang="pl-PL"/>
          </a:p>
        </p:txBody>
      </p:sp>
      <p:sp>
        <p:nvSpPr>
          <p:cNvPr id="4" name="Symbol zastępczy numeru slajdu 3">
            <a:extLst>
              <a:ext uri="{FF2B5EF4-FFF2-40B4-BE49-F238E27FC236}">
                <a16:creationId xmlns:a16="http://schemas.microsoft.com/office/drawing/2014/main" id="{4E180566-1667-6C9F-5F2C-C68A179007A4}"/>
              </a:ext>
            </a:extLst>
          </p:cNvPr>
          <p:cNvSpPr>
            <a:spLocks noGrp="1"/>
          </p:cNvSpPr>
          <p:nvPr>
            <p:ph type="sldNum" sz="quarter" idx="12"/>
          </p:nvPr>
        </p:nvSpPr>
        <p:spPr/>
        <p:txBody>
          <a:bodyPr/>
          <a:lstStyle/>
          <a:p>
            <a:fld id="{B5FF46B1-9689-4983-8C0B-7E820870BE0C}" type="slidenum">
              <a:rPr lang="pl-PL" altLang="pl-PL" smtClean="0"/>
              <a:pPr/>
              <a:t>‹#›</a:t>
            </a:fld>
            <a:endParaRPr lang="pl-PL" altLang="pl-PL"/>
          </a:p>
        </p:txBody>
      </p:sp>
    </p:spTree>
    <p:extLst>
      <p:ext uri="{BB962C8B-B14F-4D97-AF65-F5344CB8AC3E}">
        <p14:creationId xmlns:p14="http://schemas.microsoft.com/office/powerpoint/2010/main" val="1665539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2_Slajd tytułowy (długi tytuł)">
    <p:spTree>
      <p:nvGrpSpPr>
        <p:cNvPr id="1" name=""/>
        <p:cNvGrpSpPr/>
        <p:nvPr/>
      </p:nvGrpSpPr>
      <p:grpSpPr>
        <a:xfrm>
          <a:off x="0" y="0"/>
          <a:ext cx="0" cy="0"/>
          <a:chOff x="0" y="0"/>
          <a:chExt cx="0" cy="0"/>
        </a:xfrm>
      </p:grpSpPr>
      <p:sp>
        <p:nvSpPr>
          <p:cNvPr id="9" name="Prostokąt 8">
            <a:extLst>
              <a:ext uri="{FF2B5EF4-FFF2-40B4-BE49-F238E27FC236}">
                <a16:creationId xmlns:a16="http://schemas.microsoft.com/office/drawing/2014/main" id="{A63EBD56-4A88-4F5C-BEAF-A33740721C44}"/>
              </a:ext>
            </a:extLst>
          </p:cNvPr>
          <p:cNvSpPr/>
          <p:nvPr userDrawn="1"/>
        </p:nvSpPr>
        <p:spPr>
          <a:xfrm>
            <a:off x="1025525" y="1983572"/>
            <a:ext cx="8640763" cy="4316627"/>
          </a:xfrm>
          <a:prstGeom prst="rect">
            <a:avLst/>
          </a:prstGeom>
          <a:solidFill>
            <a:srgbClr val="A6D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10">
            <a:extLst>
              <a:ext uri="{FF2B5EF4-FFF2-40B4-BE49-F238E27FC236}">
                <a16:creationId xmlns:a16="http://schemas.microsoft.com/office/drawing/2014/main" id="{48CDFE25-4437-7188-EA7B-7D9DAD502275}"/>
              </a:ext>
              <a:ext uri="{C183D7F6-B498-43B3-948B-1728B52AA6E4}">
                <adec:decorative xmlns:adec="http://schemas.microsoft.com/office/drawing/2017/decorative" val="1"/>
              </a:ext>
            </a:extLst>
          </p:cNvPr>
          <p:cNvSpPr/>
          <p:nvPr userDrawn="1"/>
        </p:nvSpPr>
        <p:spPr>
          <a:xfrm>
            <a:off x="1" y="0"/>
            <a:ext cx="4986337" cy="26939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Obraz zawierający tekst&#10;&#10;Opis wygenerowany automatycznie">
            <a:extLst>
              <a:ext uri="{FF2B5EF4-FFF2-40B4-BE49-F238E27FC236}">
                <a16:creationId xmlns:a16="http://schemas.microsoft.com/office/drawing/2014/main" id="{49D1ECBE-9DB2-9B2A-CE8F-84EF95EA484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5525" y="1983572"/>
            <a:ext cx="3959225" cy="720090"/>
          </a:xfrm>
          <a:prstGeom prst="rect">
            <a:avLst/>
          </a:prstGeom>
        </p:spPr>
      </p:pic>
      <p:sp>
        <p:nvSpPr>
          <p:cNvPr id="2" name="Title 1"/>
          <p:cNvSpPr>
            <a:spLocks noGrp="1"/>
          </p:cNvSpPr>
          <p:nvPr>
            <p:ph type="ctrTitle"/>
          </p:nvPr>
        </p:nvSpPr>
        <p:spPr>
          <a:xfrm>
            <a:off x="1385877" y="3070227"/>
            <a:ext cx="7920115" cy="1087764"/>
          </a:xfrm>
        </p:spPr>
        <p:txBody>
          <a:bodyPr anchor="t" anchorCtr="0">
            <a:normAutofit/>
          </a:bodyPr>
          <a:lstStyle>
            <a:lvl1pPr algn="l">
              <a:lnSpc>
                <a:spcPts val="4000"/>
              </a:lnSpc>
              <a:defRPr sz="3200"/>
            </a:lvl1pPr>
          </a:lstStyle>
          <a:p>
            <a:r>
              <a:rPr lang="pl-PL"/>
              <a:t>Kliknij, aby edytować styl</a:t>
            </a:r>
            <a:endParaRPr lang="en-US" dirty="0"/>
          </a:p>
        </p:txBody>
      </p:sp>
      <p:sp>
        <p:nvSpPr>
          <p:cNvPr id="3" name="Subtitle 2"/>
          <p:cNvSpPr>
            <a:spLocks noGrp="1"/>
          </p:cNvSpPr>
          <p:nvPr>
            <p:ph type="subTitle" idx="1"/>
          </p:nvPr>
        </p:nvSpPr>
        <p:spPr>
          <a:xfrm>
            <a:off x="1385888" y="4861794"/>
            <a:ext cx="7920037" cy="1080000"/>
          </a:xfrm>
        </p:spPr>
        <p:txBody>
          <a:bodyPr>
            <a:normAutofit/>
          </a:bodyPr>
          <a:lstStyle>
            <a:lvl1pPr marL="0" indent="0" algn="l">
              <a:lnSpc>
                <a:spcPts val="3500"/>
              </a:lnSpc>
              <a:buNone/>
              <a:defRPr sz="2800" b="1">
                <a:solidFill>
                  <a:schemeClr val="tx2"/>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pl-PL"/>
              <a:t>Kliknij, aby edytować styl wzorca podtytułu</a:t>
            </a:r>
            <a:endParaRPr lang="en-US" dirty="0"/>
          </a:p>
        </p:txBody>
      </p:sp>
      <p:sp>
        <p:nvSpPr>
          <p:cNvPr id="4" name="Date Placeholder 3"/>
          <p:cNvSpPr>
            <a:spLocks noGrp="1"/>
          </p:cNvSpPr>
          <p:nvPr>
            <p:ph type="dt" sz="half" idx="10"/>
          </p:nvPr>
        </p:nvSpPr>
        <p:spPr>
          <a:xfrm>
            <a:off x="7865356" y="540402"/>
            <a:ext cx="1799844" cy="349114"/>
          </a:xfrm>
          <a:prstGeom prst="rect">
            <a:avLst/>
          </a:prstGeom>
        </p:spPr>
        <p:txBody>
          <a:bodyPr lIns="0" tIns="0" rIns="0" bIns="0"/>
          <a:lstStyle>
            <a:lvl1pPr algn="r">
              <a:lnSpc>
                <a:spcPts val="1800"/>
              </a:lnSpc>
              <a:defRPr sz="1400">
                <a:solidFill>
                  <a:schemeClr val="tx2"/>
                </a:solidFill>
                <a:latin typeface="Open Sans" pitchFamily="2" charset="0"/>
                <a:ea typeface="Open Sans" pitchFamily="2" charset="0"/>
                <a:cs typeface="Open Sans" pitchFamily="2" charset="0"/>
              </a:defRPr>
            </a:lvl1pPr>
          </a:lstStyle>
          <a:p>
            <a:fld id="{68EEE8EE-D7CF-4F1D-849B-3E54D1DD80B0}" type="datetime1">
              <a:rPr lang="pl-PL" smtClean="0"/>
              <a:t>20.08.2025</a:t>
            </a:fld>
            <a:endParaRPr lang="pl-PL" dirty="0"/>
          </a:p>
        </p:txBody>
      </p:sp>
      <p:pic>
        <p:nvPicPr>
          <p:cNvPr id="8" name="Obraz 7" descr="logo Funduszy Europejskich">
            <a:extLst>
              <a:ext uri="{FF2B5EF4-FFF2-40B4-BE49-F238E27FC236}">
                <a16:creationId xmlns:a16="http://schemas.microsoft.com/office/drawing/2014/main" id="{500FFCFA-D3A4-40A4-E76C-99575547246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2000" y="6371047"/>
            <a:ext cx="1621258" cy="949192"/>
          </a:xfrm>
          <a:prstGeom prst="rect">
            <a:avLst/>
          </a:prstGeom>
        </p:spPr>
      </p:pic>
      <p:pic>
        <p:nvPicPr>
          <p:cNvPr id="10" name="Obraz 9" descr="flaga Unii Europejskiej z dopiskiem dofinansowane przez Unię Europejską">
            <a:extLst>
              <a:ext uri="{FF2B5EF4-FFF2-40B4-BE49-F238E27FC236}">
                <a16:creationId xmlns:a16="http://schemas.microsoft.com/office/drawing/2014/main" id="{DC91A070-16DB-C0E1-0B7B-93924541A6E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272000" y="6371047"/>
            <a:ext cx="2633371" cy="949192"/>
          </a:xfrm>
          <a:prstGeom prst="rect">
            <a:avLst/>
          </a:prstGeom>
        </p:spPr>
      </p:pic>
      <p:pic>
        <p:nvPicPr>
          <p:cNvPr id="12" name="Obraz 11" descr="barwy RP">
            <a:extLst>
              <a:ext uri="{FF2B5EF4-FFF2-40B4-BE49-F238E27FC236}">
                <a16:creationId xmlns:a16="http://schemas.microsoft.com/office/drawing/2014/main" id="{AB280FEF-799B-B9CA-10D2-815DA71DA23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22743" y="6370378"/>
            <a:ext cx="2239772" cy="950531"/>
          </a:xfrm>
          <a:prstGeom prst="rect">
            <a:avLst/>
          </a:prstGeom>
        </p:spPr>
      </p:pic>
      <p:pic>
        <p:nvPicPr>
          <p:cNvPr id="6" name="Obraz 5">
            <a:extLst>
              <a:ext uri="{FF2B5EF4-FFF2-40B4-BE49-F238E27FC236}">
                <a16:creationId xmlns:a16="http://schemas.microsoft.com/office/drawing/2014/main" id="{039E0742-6ADE-F448-8437-7F591E1D07FA}"/>
              </a:ext>
            </a:extLst>
          </p:cNvPr>
          <p:cNvPicPr>
            <a:picLocks noChangeAspect="1"/>
          </p:cNvPicPr>
          <p:nvPr userDrawn="1"/>
        </p:nvPicPr>
        <p:blipFill>
          <a:blip r:embed="rId6">
            <a:alphaModFix amt="55000"/>
            <a:extLst>
              <a:ext uri="{28A0092B-C50C-407E-A947-70E740481C1C}">
                <a14:useLocalDpi xmlns:a14="http://schemas.microsoft.com/office/drawing/2010/main" val="0"/>
              </a:ext>
            </a:extLst>
          </a:blip>
          <a:stretch>
            <a:fillRect/>
          </a:stretch>
        </p:blipFill>
        <p:spPr>
          <a:xfrm>
            <a:off x="652757" y="1244366"/>
            <a:ext cx="381000" cy="381000"/>
          </a:xfrm>
          <a:prstGeom prst="rect">
            <a:avLst/>
          </a:prstGeom>
        </p:spPr>
      </p:pic>
      <p:pic>
        <p:nvPicPr>
          <p:cNvPr id="17" name="Obraz 16">
            <a:extLst>
              <a:ext uri="{FF2B5EF4-FFF2-40B4-BE49-F238E27FC236}">
                <a16:creationId xmlns:a16="http://schemas.microsoft.com/office/drawing/2014/main" id="{F60567DB-D582-D44E-A6AD-12B2B5F1FE7B}"/>
              </a:ext>
            </a:extLst>
          </p:cNvPr>
          <p:cNvPicPr>
            <a:picLocks noChangeAspect="1"/>
          </p:cNvPicPr>
          <p:nvPr userDrawn="1"/>
        </p:nvPicPr>
        <p:blipFill>
          <a:blip r:embed="rId7">
            <a:alphaModFix amt="55000"/>
            <a:extLst>
              <a:ext uri="{28A0092B-C50C-407E-A947-70E740481C1C}">
                <a14:useLocalDpi xmlns:a14="http://schemas.microsoft.com/office/drawing/2010/main" val="0"/>
              </a:ext>
            </a:extLst>
          </a:blip>
          <a:stretch>
            <a:fillRect/>
          </a:stretch>
        </p:blipFill>
        <p:spPr>
          <a:xfrm>
            <a:off x="1365250" y="545866"/>
            <a:ext cx="381000" cy="381000"/>
          </a:xfrm>
          <a:prstGeom prst="rect">
            <a:avLst/>
          </a:prstGeom>
        </p:spPr>
      </p:pic>
      <p:pic>
        <p:nvPicPr>
          <p:cNvPr id="19" name="Obraz 18">
            <a:extLst>
              <a:ext uri="{FF2B5EF4-FFF2-40B4-BE49-F238E27FC236}">
                <a16:creationId xmlns:a16="http://schemas.microsoft.com/office/drawing/2014/main" id="{39EEE39C-033E-F640-8C4C-E23D91BEA336}"/>
              </a:ext>
            </a:extLst>
          </p:cNvPr>
          <p:cNvPicPr>
            <a:picLocks noChangeAspect="1"/>
          </p:cNvPicPr>
          <p:nvPr userDrawn="1"/>
        </p:nvPicPr>
        <p:blipFill>
          <a:blip r:embed="rId8">
            <a:alphaModFix amt="55000"/>
            <a:extLst>
              <a:ext uri="{28A0092B-C50C-407E-A947-70E740481C1C}">
                <a14:useLocalDpi xmlns:a14="http://schemas.microsoft.com/office/drawing/2010/main" val="0"/>
              </a:ext>
            </a:extLst>
          </a:blip>
          <a:stretch>
            <a:fillRect/>
          </a:stretch>
        </p:blipFill>
        <p:spPr>
          <a:xfrm>
            <a:off x="1380511" y="1244366"/>
            <a:ext cx="381000" cy="381000"/>
          </a:xfrm>
          <a:prstGeom prst="rect">
            <a:avLst/>
          </a:prstGeom>
        </p:spPr>
      </p:pic>
      <p:pic>
        <p:nvPicPr>
          <p:cNvPr id="21" name="Obraz 20">
            <a:extLst>
              <a:ext uri="{FF2B5EF4-FFF2-40B4-BE49-F238E27FC236}">
                <a16:creationId xmlns:a16="http://schemas.microsoft.com/office/drawing/2014/main" id="{C169AC8E-96EA-1048-803E-97D6CEE5E102}"/>
              </a:ext>
            </a:extLst>
          </p:cNvPr>
          <p:cNvPicPr>
            <a:picLocks noChangeAspect="1"/>
          </p:cNvPicPr>
          <p:nvPr userDrawn="1"/>
        </p:nvPicPr>
        <p:blipFill>
          <a:blip r:embed="rId9">
            <a:alphaModFix amt="55000"/>
            <a:extLst>
              <a:ext uri="{28A0092B-C50C-407E-A947-70E740481C1C}">
                <a14:useLocalDpi xmlns:a14="http://schemas.microsoft.com/office/drawing/2010/main" val="0"/>
              </a:ext>
            </a:extLst>
          </a:blip>
          <a:stretch>
            <a:fillRect/>
          </a:stretch>
        </p:blipFill>
        <p:spPr>
          <a:xfrm>
            <a:off x="4265786" y="538288"/>
            <a:ext cx="381000" cy="381000"/>
          </a:xfrm>
          <a:prstGeom prst="rect">
            <a:avLst/>
          </a:prstGeom>
        </p:spPr>
      </p:pic>
      <p:pic>
        <p:nvPicPr>
          <p:cNvPr id="23" name="Obraz 22">
            <a:extLst>
              <a:ext uri="{FF2B5EF4-FFF2-40B4-BE49-F238E27FC236}">
                <a16:creationId xmlns:a16="http://schemas.microsoft.com/office/drawing/2014/main" id="{D5D90F56-CFD2-1A40-B479-B556FC2D370D}"/>
              </a:ext>
            </a:extLst>
          </p:cNvPr>
          <p:cNvPicPr>
            <a:picLocks noChangeAspect="1"/>
          </p:cNvPicPr>
          <p:nvPr userDrawn="1"/>
        </p:nvPicPr>
        <p:blipFill>
          <a:blip r:embed="rId10">
            <a:alphaModFix amt="55000"/>
            <a:extLst>
              <a:ext uri="{28A0092B-C50C-407E-A947-70E740481C1C}">
                <a14:useLocalDpi xmlns:a14="http://schemas.microsoft.com/office/drawing/2010/main" val="0"/>
              </a:ext>
            </a:extLst>
          </a:blip>
          <a:stretch>
            <a:fillRect/>
          </a:stretch>
        </p:blipFill>
        <p:spPr>
          <a:xfrm>
            <a:off x="644525" y="545866"/>
            <a:ext cx="381000" cy="381000"/>
          </a:xfrm>
          <a:prstGeom prst="rect">
            <a:avLst/>
          </a:prstGeom>
        </p:spPr>
      </p:pic>
      <p:pic>
        <p:nvPicPr>
          <p:cNvPr id="25" name="Obraz 24">
            <a:extLst>
              <a:ext uri="{FF2B5EF4-FFF2-40B4-BE49-F238E27FC236}">
                <a16:creationId xmlns:a16="http://schemas.microsoft.com/office/drawing/2014/main" id="{48E96C1A-FA5C-A24F-9872-8608B9B3BC4F}"/>
              </a:ext>
            </a:extLst>
          </p:cNvPr>
          <p:cNvPicPr>
            <a:picLocks noChangeAspect="1"/>
          </p:cNvPicPr>
          <p:nvPr userDrawn="1"/>
        </p:nvPicPr>
        <p:blipFill>
          <a:blip r:embed="rId11">
            <a:alphaModFix amt="55000"/>
            <a:extLst>
              <a:ext uri="{28A0092B-C50C-407E-A947-70E740481C1C}">
                <a14:useLocalDpi xmlns:a14="http://schemas.microsoft.com/office/drawing/2010/main" val="0"/>
              </a:ext>
            </a:extLst>
          </a:blip>
          <a:stretch>
            <a:fillRect/>
          </a:stretch>
        </p:blipFill>
        <p:spPr>
          <a:xfrm>
            <a:off x="2104293" y="1254829"/>
            <a:ext cx="381000" cy="381000"/>
          </a:xfrm>
          <a:prstGeom prst="rect">
            <a:avLst/>
          </a:prstGeom>
        </p:spPr>
      </p:pic>
      <p:pic>
        <p:nvPicPr>
          <p:cNvPr id="27" name="Obraz 26">
            <a:extLst>
              <a:ext uri="{FF2B5EF4-FFF2-40B4-BE49-F238E27FC236}">
                <a16:creationId xmlns:a16="http://schemas.microsoft.com/office/drawing/2014/main" id="{28B2440F-CBE5-784D-ADC8-E797F64F472B}"/>
              </a:ext>
            </a:extLst>
          </p:cNvPr>
          <p:cNvPicPr>
            <a:picLocks noChangeAspect="1"/>
          </p:cNvPicPr>
          <p:nvPr userDrawn="1"/>
        </p:nvPicPr>
        <p:blipFill>
          <a:blip r:embed="rId12">
            <a:alphaModFix amt="55000"/>
            <a:extLst>
              <a:ext uri="{28A0092B-C50C-407E-A947-70E740481C1C}">
                <a14:useLocalDpi xmlns:a14="http://schemas.microsoft.com/office/drawing/2010/main" val="0"/>
              </a:ext>
            </a:extLst>
          </a:blip>
          <a:stretch>
            <a:fillRect/>
          </a:stretch>
        </p:blipFill>
        <p:spPr>
          <a:xfrm>
            <a:off x="2814637" y="543567"/>
            <a:ext cx="381000" cy="381000"/>
          </a:xfrm>
          <a:prstGeom prst="rect">
            <a:avLst/>
          </a:prstGeom>
        </p:spPr>
      </p:pic>
      <p:pic>
        <p:nvPicPr>
          <p:cNvPr id="29" name="Obraz 28">
            <a:extLst>
              <a:ext uri="{FF2B5EF4-FFF2-40B4-BE49-F238E27FC236}">
                <a16:creationId xmlns:a16="http://schemas.microsoft.com/office/drawing/2014/main" id="{1C717A0E-10D0-FA43-BF65-49909BDCEAFA}"/>
              </a:ext>
            </a:extLst>
          </p:cNvPr>
          <p:cNvPicPr>
            <a:picLocks noChangeAspect="1"/>
          </p:cNvPicPr>
          <p:nvPr userDrawn="1"/>
        </p:nvPicPr>
        <p:blipFill>
          <a:blip r:embed="rId13">
            <a:alphaModFix amt="55000"/>
            <a:extLst>
              <a:ext uri="{28A0092B-C50C-407E-A947-70E740481C1C}">
                <a14:useLocalDpi xmlns:a14="http://schemas.microsoft.com/office/drawing/2010/main" val="0"/>
              </a:ext>
            </a:extLst>
          </a:blip>
          <a:stretch>
            <a:fillRect/>
          </a:stretch>
        </p:blipFill>
        <p:spPr>
          <a:xfrm>
            <a:off x="3537018" y="535269"/>
            <a:ext cx="381000" cy="381000"/>
          </a:xfrm>
          <a:prstGeom prst="rect">
            <a:avLst/>
          </a:prstGeom>
        </p:spPr>
      </p:pic>
      <p:pic>
        <p:nvPicPr>
          <p:cNvPr id="31" name="Obraz 30">
            <a:extLst>
              <a:ext uri="{FF2B5EF4-FFF2-40B4-BE49-F238E27FC236}">
                <a16:creationId xmlns:a16="http://schemas.microsoft.com/office/drawing/2014/main" id="{A2891D6F-956C-9342-B2BB-C701A5BC5154}"/>
              </a:ext>
            </a:extLst>
          </p:cNvPr>
          <p:cNvPicPr>
            <a:picLocks noChangeAspect="1"/>
          </p:cNvPicPr>
          <p:nvPr userDrawn="1"/>
        </p:nvPicPr>
        <p:blipFill>
          <a:blip r:embed="rId14">
            <a:alphaModFix amt="55000"/>
            <a:extLst>
              <a:ext uri="{28A0092B-C50C-407E-A947-70E740481C1C}">
                <a14:useLocalDpi xmlns:a14="http://schemas.microsoft.com/office/drawing/2010/main" val="0"/>
              </a:ext>
            </a:extLst>
          </a:blip>
          <a:stretch>
            <a:fillRect/>
          </a:stretch>
        </p:blipFill>
        <p:spPr>
          <a:xfrm>
            <a:off x="2092256" y="531095"/>
            <a:ext cx="381000" cy="381000"/>
          </a:xfrm>
          <a:prstGeom prst="rect">
            <a:avLst/>
          </a:prstGeom>
        </p:spPr>
      </p:pic>
      <p:pic>
        <p:nvPicPr>
          <p:cNvPr id="33" name="Obraz 32">
            <a:extLst>
              <a:ext uri="{FF2B5EF4-FFF2-40B4-BE49-F238E27FC236}">
                <a16:creationId xmlns:a16="http://schemas.microsoft.com/office/drawing/2014/main" id="{7DE0C268-A93E-1C47-9AA3-10F1F10D0971}"/>
              </a:ext>
            </a:extLst>
          </p:cNvPr>
          <p:cNvPicPr>
            <a:picLocks noChangeAspect="1"/>
          </p:cNvPicPr>
          <p:nvPr userDrawn="1"/>
        </p:nvPicPr>
        <p:blipFill>
          <a:blip r:embed="rId15">
            <a:alphaModFix amt="55000"/>
            <a:extLst>
              <a:ext uri="{28A0092B-C50C-407E-A947-70E740481C1C}">
                <a14:useLocalDpi xmlns:a14="http://schemas.microsoft.com/office/drawing/2010/main" val="0"/>
              </a:ext>
            </a:extLst>
          </a:blip>
          <a:stretch>
            <a:fillRect/>
          </a:stretch>
        </p:blipFill>
        <p:spPr>
          <a:xfrm>
            <a:off x="3534802" y="1251987"/>
            <a:ext cx="381000" cy="381000"/>
          </a:xfrm>
          <a:prstGeom prst="rect">
            <a:avLst/>
          </a:prstGeom>
        </p:spPr>
      </p:pic>
      <p:pic>
        <p:nvPicPr>
          <p:cNvPr id="35" name="Obraz 34">
            <a:extLst>
              <a:ext uri="{FF2B5EF4-FFF2-40B4-BE49-F238E27FC236}">
                <a16:creationId xmlns:a16="http://schemas.microsoft.com/office/drawing/2014/main" id="{45508241-FE91-D847-8686-4F72BD314220}"/>
              </a:ext>
            </a:extLst>
          </p:cNvPr>
          <p:cNvPicPr>
            <a:picLocks noChangeAspect="1"/>
          </p:cNvPicPr>
          <p:nvPr userDrawn="1"/>
        </p:nvPicPr>
        <p:blipFill>
          <a:blip r:embed="rId16">
            <a:alphaModFix amt="55000"/>
            <a:extLst>
              <a:ext uri="{28A0092B-C50C-407E-A947-70E740481C1C}">
                <a14:useLocalDpi xmlns:a14="http://schemas.microsoft.com/office/drawing/2010/main" val="0"/>
              </a:ext>
            </a:extLst>
          </a:blip>
          <a:stretch>
            <a:fillRect/>
          </a:stretch>
        </p:blipFill>
        <p:spPr>
          <a:xfrm>
            <a:off x="4265613" y="1250549"/>
            <a:ext cx="381000" cy="381000"/>
          </a:xfrm>
          <a:prstGeom prst="rect">
            <a:avLst/>
          </a:prstGeom>
        </p:spPr>
      </p:pic>
      <p:pic>
        <p:nvPicPr>
          <p:cNvPr id="37" name="Obraz 36">
            <a:extLst>
              <a:ext uri="{FF2B5EF4-FFF2-40B4-BE49-F238E27FC236}">
                <a16:creationId xmlns:a16="http://schemas.microsoft.com/office/drawing/2014/main" id="{EB9A3203-260A-FA4A-9526-A6276A5756DA}"/>
              </a:ext>
            </a:extLst>
          </p:cNvPr>
          <p:cNvPicPr>
            <a:picLocks noChangeAspect="1"/>
          </p:cNvPicPr>
          <p:nvPr userDrawn="1"/>
        </p:nvPicPr>
        <p:blipFill>
          <a:blip r:embed="rId17">
            <a:alphaModFix amt="55000"/>
            <a:extLst>
              <a:ext uri="{28A0092B-C50C-407E-A947-70E740481C1C}">
                <a14:useLocalDpi xmlns:a14="http://schemas.microsoft.com/office/drawing/2010/main" val="0"/>
              </a:ext>
            </a:extLst>
          </a:blip>
          <a:stretch>
            <a:fillRect/>
          </a:stretch>
        </p:blipFill>
        <p:spPr>
          <a:xfrm>
            <a:off x="2814637" y="1250549"/>
            <a:ext cx="381000" cy="381000"/>
          </a:xfrm>
          <a:prstGeom prst="rect">
            <a:avLst/>
          </a:prstGeom>
        </p:spPr>
      </p:pic>
    </p:spTree>
    <p:extLst>
      <p:ext uri="{BB962C8B-B14F-4D97-AF65-F5344CB8AC3E}">
        <p14:creationId xmlns:p14="http://schemas.microsoft.com/office/powerpoint/2010/main" val="3586026018"/>
      </p:ext>
    </p:extLst>
  </p:cSld>
  <p:clrMapOvr>
    <a:masterClrMapping/>
  </p:clrMapOvr>
  <p:extLst>
    <p:ext uri="{DCECCB84-F9BA-43D5-87BE-67443E8EF086}">
      <p15:sldGuideLst xmlns:p15="http://schemas.microsoft.com/office/powerpoint/2012/main">
        <p15:guide id="1" pos="193" userDrawn="1">
          <p15:clr>
            <a:srgbClr val="FBAE40"/>
          </p15:clr>
        </p15:guide>
        <p15:guide id="2" orient="horz" pos="113" userDrawn="1">
          <p15:clr>
            <a:srgbClr val="FBAE40"/>
          </p15:clr>
        </p15:guide>
        <p15:guide id="3" orient="horz" pos="2381" userDrawn="1">
          <p15:clr>
            <a:srgbClr val="FBAE40"/>
          </p15:clr>
        </p15:guide>
        <p15:guide id="4" orient="horz" pos="340" userDrawn="1">
          <p15:clr>
            <a:srgbClr val="FBAE40"/>
          </p15:clr>
        </p15:guide>
        <p15:guide id="5" orient="horz" pos="567" userDrawn="1">
          <p15:clr>
            <a:srgbClr val="FBAE40"/>
          </p15:clr>
        </p15:guide>
        <p15:guide id="6" orient="horz" pos="794" userDrawn="1">
          <p15:clr>
            <a:srgbClr val="FBAE40"/>
          </p15:clr>
        </p15:guide>
        <p15:guide id="7" orient="horz" pos="1020" userDrawn="1">
          <p15:clr>
            <a:srgbClr val="FBAE40"/>
          </p15:clr>
        </p15:guide>
        <p15:guide id="8" orient="horz" pos="1247" userDrawn="1">
          <p15:clr>
            <a:srgbClr val="FBAE40"/>
          </p15:clr>
        </p15:guide>
        <p15:guide id="9" orient="horz" pos="1474" userDrawn="1">
          <p15:clr>
            <a:srgbClr val="FBAE40"/>
          </p15:clr>
        </p15:guide>
        <p15:guide id="10" orient="horz" pos="1701" userDrawn="1">
          <p15:clr>
            <a:srgbClr val="FBAE40"/>
          </p15:clr>
        </p15:guide>
        <p15:guide id="11" orient="horz" pos="1927" userDrawn="1">
          <p15:clr>
            <a:srgbClr val="FBAE40"/>
          </p15:clr>
        </p15:guide>
        <p15:guide id="12" orient="horz" pos="2154" userDrawn="1">
          <p15:clr>
            <a:srgbClr val="FBAE40"/>
          </p15:clr>
        </p15:guide>
        <p15:guide id="13" orient="horz" pos="2608" userDrawn="1">
          <p15:clr>
            <a:srgbClr val="FBAE40"/>
          </p15:clr>
        </p15:guide>
        <p15:guide id="14" orient="horz" pos="2835" userDrawn="1">
          <p15:clr>
            <a:srgbClr val="FBAE40"/>
          </p15:clr>
        </p15:guide>
        <p15:guide id="15" orient="horz" pos="3061" userDrawn="1">
          <p15:clr>
            <a:srgbClr val="FBAE40"/>
          </p15:clr>
        </p15:guide>
        <p15:guide id="16" orient="horz" pos="3288" userDrawn="1">
          <p15:clr>
            <a:srgbClr val="FBAE40"/>
          </p15:clr>
        </p15:guide>
        <p15:guide id="17" orient="horz" pos="3515" userDrawn="1">
          <p15:clr>
            <a:srgbClr val="FBAE40"/>
          </p15:clr>
        </p15:guide>
        <p15:guide id="18" orient="horz" pos="3742" userDrawn="1">
          <p15:clr>
            <a:srgbClr val="FBAE40"/>
          </p15:clr>
        </p15:guide>
        <p15:guide id="19" orient="horz" pos="3968" userDrawn="1">
          <p15:clr>
            <a:srgbClr val="FBAE40"/>
          </p15:clr>
        </p15:guide>
        <p15:guide id="20" orient="horz" pos="4195" userDrawn="1">
          <p15:clr>
            <a:srgbClr val="FBAE40"/>
          </p15:clr>
        </p15:guide>
        <p15:guide id="21" orient="horz" pos="4422" userDrawn="1">
          <p15:clr>
            <a:srgbClr val="FBAE40"/>
          </p15:clr>
        </p15:guide>
        <p15:guide id="22" orient="horz" pos="4649" userDrawn="1">
          <p15:clr>
            <a:srgbClr val="FBAE40"/>
          </p15:clr>
        </p15:guide>
        <p15:guide id="23" pos="419" userDrawn="1">
          <p15:clr>
            <a:srgbClr val="FBAE40"/>
          </p15:clr>
        </p15:guide>
        <p15:guide id="24" pos="646" userDrawn="1">
          <p15:clr>
            <a:srgbClr val="FBAE40"/>
          </p15:clr>
        </p15:guide>
        <p15:guide id="25" pos="873" userDrawn="1">
          <p15:clr>
            <a:srgbClr val="FBAE40"/>
          </p15:clr>
        </p15:guide>
        <p15:guide id="26" pos="1100" userDrawn="1">
          <p15:clr>
            <a:srgbClr val="FBAE40"/>
          </p15:clr>
        </p15:guide>
        <p15:guide id="27" pos="1327" userDrawn="1">
          <p15:clr>
            <a:srgbClr val="FBAE40"/>
          </p15:clr>
        </p15:guide>
        <p15:guide id="28" pos="1553" userDrawn="1">
          <p15:clr>
            <a:srgbClr val="FBAE40"/>
          </p15:clr>
        </p15:guide>
        <p15:guide id="29" pos="1780" userDrawn="1">
          <p15:clr>
            <a:srgbClr val="FBAE40"/>
          </p15:clr>
        </p15:guide>
        <p15:guide id="30" pos="2007" userDrawn="1">
          <p15:clr>
            <a:srgbClr val="FBAE40"/>
          </p15:clr>
        </p15:guide>
        <p15:guide id="31" pos="2234" userDrawn="1">
          <p15:clr>
            <a:srgbClr val="FBAE40"/>
          </p15:clr>
        </p15:guide>
        <p15:guide id="32" pos="2460" userDrawn="1">
          <p15:clr>
            <a:srgbClr val="FBAE40"/>
          </p15:clr>
        </p15:guide>
        <p15:guide id="33" pos="2687" userDrawn="1">
          <p15:clr>
            <a:srgbClr val="FBAE40"/>
          </p15:clr>
        </p15:guide>
        <p15:guide id="34" pos="2914" userDrawn="1">
          <p15:clr>
            <a:srgbClr val="FBAE40"/>
          </p15:clr>
        </p15:guide>
        <p15:guide id="35" pos="3141" userDrawn="1">
          <p15:clr>
            <a:srgbClr val="FBAE40"/>
          </p15:clr>
        </p15:guide>
        <p15:guide id="36" pos="3368" userDrawn="1">
          <p15:clr>
            <a:srgbClr val="FBAE40"/>
          </p15:clr>
        </p15:guide>
        <p15:guide id="37" pos="3594" userDrawn="1">
          <p15:clr>
            <a:srgbClr val="FBAE40"/>
          </p15:clr>
        </p15:guide>
        <p15:guide id="38" pos="3821" userDrawn="1">
          <p15:clr>
            <a:srgbClr val="FBAE40"/>
          </p15:clr>
        </p15:guide>
        <p15:guide id="39" pos="4048" userDrawn="1">
          <p15:clr>
            <a:srgbClr val="FBAE40"/>
          </p15:clr>
        </p15:guide>
        <p15:guide id="40" pos="4275" userDrawn="1">
          <p15:clr>
            <a:srgbClr val="FBAE40"/>
          </p15:clr>
        </p15:guide>
        <p15:guide id="41" pos="4501" userDrawn="1">
          <p15:clr>
            <a:srgbClr val="FBAE40"/>
          </p15:clr>
        </p15:guide>
        <p15:guide id="42" pos="4728" userDrawn="1">
          <p15:clr>
            <a:srgbClr val="FBAE40"/>
          </p15:clr>
        </p15:guide>
        <p15:guide id="43" pos="4955" userDrawn="1">
          <p15:clr>
            <a:srgbClr val="FBAE40"/>
          </p15:clr>
        </p15:guide>
        <p15:guide id="44" pos="5182" userDrawn="1">
          <p15:clr>
            <a:srgbClr val="FBAE40"/>
          </p15:clr>
        </p15:guide>
        <p15:guide id="45" pos="5408" userDrawn="1">
          <p15:clr>
            <a:srgbClr val="FBAE40"/>
          </p15:clr>
        </p15:guide>
        <p15:guide id="46" pos="5635" userDrawn="1">
          <p15:clr>
            <a:srgbClr val="FBAE40"/>
          </p15:clr>
        </p15:guide>
        <p15:guide id="47" pos="5862" userDrawn="1">
          <p15:clr>
            <a:srgbClr val="FBAE40"/>
          </p15:clr>
        </p15:guide>
        <p15:guide id="48" pos="6089" userDrawn="1">
          <p15:clr>
            <a:srgbClr val="FBAE40"/>
          </p15:clr>
        </p15:guide>
        <p15:guide id="49" pos="6316" userDrawn="1">
          <p15:clr>
            <a:srgbClr val="FBAE40"/>
          </p15:clr>
        </p15:guide>
        <p15:guide id="50" pos="654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lajd tytułowy (krótki tytuł)">
    <p:spTree>
      <p:nvGrpSpPr>
        <p:cNvPr id="1" name=""/>
        <p:cNvGrpSpPr/>
        <p:nvPr/>
      </p:nvGrpSpPr>
      <p:grpSpPr>
        <a:xfrm>
          <a:off x="0" y="0"/>
          <a:ext cx="0" cy="0"/>
          <a:chOff x="0" y="0"/>
          <a:chExt cx="0" cy="0"/>
        </a:xfrm>
      </p:grpSpPr>
      <p:sp>
        <p:nvSpPr>
          <p:cNvPr id="17" name="Symbol zastępczy obrazu 16">
            <a:extLst>
              <a:ext uri="{FF2B5EF4-FFF2-40B4-BE49-F238E27FC236}">
                <a16:creationId xmlns:a16="http://schemas.microsoft.com/office/drawing/2014/main" id="{69383BDA-94B1-6FB6-27E3-0CC3DEDF5AF5}"/>
              </a:ext>
            </a:extLst>
          </p:cNvPr>
          <p:cNvSpPr>
            <a:spLocks noGrp="1"/>
          </p:cNvSpPr>
          <p:nvPr>
            <p:ph type="pic" sz="quarter" idx="11"/>
          </p:nvPr>
        </p:nvSpPr>
        <p:spPr>
          <a:xfrm>
            <a:off x="0" y="0"/>
            <a:ext cx="6784975" cy="5221288"/>
          </a:xfrm>
          <a:custGeom>
            <a:avLst/>
            <a:gdLst>
              <a:gd name="connsiteX0" fmla="*/ 0 w 6784975"/>
              <a:gd name="connsiteY0" fmla="*/ 0 h 5221288"/>
              <a:gd name="connsiteX1" fmla="*/ 6784975 w 6784975"/>
              <a:gd name="connsiteY1" fmla="*/ 0 h 5221288"/>
              <a:gd name="connsiteX2" fmla="*/ 6784975 w 6784975"/>
              <a:gd name="connsiteY2" fmla="*/ 4500563 h 5221288"/>
              <a:gd name="connsiteX3" fmla="*/ 2825750 w 6784975"/>
              <a:gd name="connsiteY3" fmla="*/ 4500563 h 5221288"/>
              <a:gd name="connsiteX4" fmla="*/ 2825750 w 6784975"/>
              <a:gd name="connsiteY4" fmla="*/ 5221288 h 5221288"/>
              <a:gd name="connsiteX5" fmla="*/ 0 w 6784975"/>
              <a:gd name="connsiteY5" fmla="*/ 5221288 h 5221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4975" h="5221288">
                <a:moveTo>
                  <a:pt x="0" y="0"/>
                </a:moveTo>
                <a:lnTo>
                  <a:pt x="6784975" y="0"/>
                </a:lnTo>
                <a:lnTo>
                  <a:pt x="6784975" y="4500563"/>
                </a:lnTo>
                <a:lnTo>
                  <a:pt x="2825750" y="4500563"/>
                </a:lnTo>
                <a:lnTo>
                  <a:pt x="2825750" y="5221288"/>
                </a:lnTo>
                <a:lnTo>
                  <a:pt x="0" y="5221288"/>
                </a:lnTo>
                <a:close/>
              </a:path>
            </a:pathLst>
          </a:custGeom>
          <a:solidFill>
            <a:schemeClr val="bg1">
              <a:lumMod val="95000"/>
            </a:schemeClr>
          </a:solidFill>
        </p:spPr>
        <p:txBody>
          <a:bodyPr wrap="square" anchor="ctr" anchorCtr="0">
            <a:noAutofit/>
          </a:bodyPr>
          <a:lstStyle>
            <a:lvl1pPr marL="0" indent="0" algn="ctr">
              <a:buFont typeface="Arial" panose="020B0604020202020204" pitchFamily="34" charset="0"/>
              <a:buNone/>
              <a:defRPr sz="1000"/>
            </a:lvl1pPr>
          </a:lstStyle>
          <a:p>
            <a:r>
              <a:rPr lang="pl-PL" dirty="0"/>
              <a:t>Kliknij ikonę, aby dodać obraz</a:t>
            </a:r>
          </a:p>
        </p:txBody>
      </p:sp>
      <p:sp>
        <p:nvSpPr>
          <p:cNvPr id="13" name="Prostokąt 12">
            <a:extLst>
              <a:ext uri="{FF2B5EF4-FFF2-40B4-BE49-F238E27FC236}">
                <a16:creationId xmlns:a16="http://schemas.microsoft.com/office/drawing/2014/main" id="{38965D1A-9BC8-2AB7-6B73-C2BBDA5D66AA}"/>
              </a:ext>
            </a:extLst>
          </p:cNvPr>
          <p:cNvSpPr/>
          <p:nvPr userDrawn="1"/>
        </p:nvSpPr>
        <p:spPr>
          <a:xfrm>
            <a:off x="2825750" y="4500563"/>
            <a:ext cx="6840538" cy="17996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itle 1"/>
          <p:cNvSpPr>
            <a:spLocks noGrp="1"/>
          </p:cNvSpPr>
          <p:nvPr>
            <p:ph type="ctrTitle"/>
          </p:nvPr>
        </p:nvSpPr>
        <p:spPr>
          <a:xfrm>
            <a:off x="3172808" y="5579563"/>
            <a:ext cx="6133117" cy="648546"/>
          </a:xfrm>
        </p:spPr>
        <p:txBody>
          <a:bodyPr anchor="t" anchorCtr="0">
            <a:normAutofit/>
          </a:bodyPr>
          <a:lstStyle>
            <a:lvl1pPr algn="l">
              <a:lnSpc>
                <a:spcPts val="3500"/>
              </a:lnSpc>
              <a:defRPr sz="2800"/>
            </a:lvl1pPr>
          </a:lstStyle>
          <a:p>
            <a:r>
              <a:rPr lang="pl-PL"/>
              <a:t>Kliknij, aby edytować styl</a:t>
            </a:r>
            <a:endParaRPr lang="en-US" dirty="0"/>
          </a:p>
        </p:txBody>
      </p:sp>
      <p:sp>
        <p:nvSpPr>
          <p:cNvPr id="4" name="Date Placeholder 3"/>
          <p:cNvSpPr>
            <a:spLocks noGrp="1"/>
          </p:cNvSpPr>
          <p:nvPr>
            <p:ph type="dt" sz="half" idx="10"/>
          </p:nvPr>
        </p:nvSpPr>
        <p:spPr>
          <a:xfrm>
            <a:off x="7866444" y="539750"/>
            <a:ext cx="1799844" cy="366725"/>
          </a:xfrm>
          <a:prstGeom prst="rect">
            <a:avLst/>
          </a:prstGeom>
        </p:spPr>
        <p:txBody>
          <a:bodyPr lIns="0" tIns="0" rIns="0" bIns="0"/>
          <a:lstStyle>
            <a:lvl1pPr algn="r">
              <a:lnSpc>
                <a:spcPts val="1800"/>
              </a:lnSpc>
              <a:defRPr sz="1400">
                <a:solidFill>
                  <a:schemeClr val="tx2"/>
                </a:solidFill>
                <a:latin typeface="Open Sans" pitchFamily="2" charset="0"/>
                <a:ea typeface="Open Sans" pitchFamily="2" charset="0"/>
                <a:cs typeface="Open Sans" pitchFamily="2" charset="0"/>
              </a:defRPr>
            </a:lvl1pPr>
          </a:lstStyle>
          <a:p>
            <a:fld id="{D857886D-A165-4D54-8DB0-CE6586ECA8EC}" type="datetime1">
              <a:rPr lang="pl-PL" smtClean="0"/>
              <a:t>20.08.2025</a:t>
            </a:fld>
            <a:endParaRPr lang="pl-PL" dirty="0"/>
          </a:p>
        </p:txBody>
      </p:sp>
      <p:pic>
        <p:nvPicPr>
          <p:cNvPr id="8" name="Obraz 7" descr="logo Funduszy Europejskich">
            <a:extLst>
              <a:ext uri="{FF2B5EF4-FFF2-40B4-BE49-F238E27FC236}">
                <a16:creationId xmlns:a16="http://schemas.microsoft.com/office/drawing/2014/main" id="{70B23A41-17AB-76D8-3EFE-38FC22C5B56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2000" y="6371047"/>
            <a:ext cx="1621258" cy="949192"/>
          </a:xfrm>
          <a:prstGeom prst="rect">
            <a:avLst/>
          </a:prstGeom>
        </p:spPr>
      </p:pic>
      <p:pic>
        <p:nvPicPr>
          <p:cNvPr id="10" name="Obraz 9" descr="flaga Unii Europejskie z dopiskiem dofinansowane przez Unię Europejską">
            <a:extLst>
              <a:ext uri="{FF2B5EF4-FFF2-40B4-BE49-F238E27FC236}">
                <a16:creationId xmlns:a16="http://schemas.microsoft.com/office/drawing/2014/main" id="{E8AB2AB5-3131-C310-7606-68997985114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72000" y="6371047"/>
            <a:ext cx="2633371" cy="949192"/>
          </a:xfrm>
          <a:prstGeom prst="rect">
            <a:avLst/>
          </a:prstGeom>
        </p:spPr>
      </p:pic>
      <p:pic>
        <p:nvPicPr>
          <p:cNvPr id="12" name="Obraz 11" descr="barwy RP">
            <a:extLst>
              <a:ext uri="{FF2B5EF4-FFF2-40B4-BE49-F238E27FC236}">
                <a16:creationId xmlns:a16="http://schemas.microsoft.com/office/drawing/2014/main" id="{7C93677B-A16E-82CA-7FC4-B6B51516070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22743" y="6370378"/>
            <a:ext cx="2239772" cy="950531"/>
          </a:xfrm>
          <a:prstGeom prst="rect">
            <a:avLst/>
          </a:prstGeom>
        </p:spPr>
      </p:pic>
      <p:pic>
        <p:nvPicPr>
          <p:cNvPr id="18" name="Obraz 17" descr="Obraz zawierający tekst&#10;&#10;Opis wygenerowany automatycznie">
            <a:extLst>
              <a:ext uri="{FF2B5EF4-FFF2-40B4-BE49-F238E27FC236}">
                <a16:creationId xmlns:a16="http://schemas.microsoft.com/office/drawing/2014/main" id="{EB4DB370-BCB9-D1E9-5613-5A9DCA5F311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825750" y="4500563"/>
            <a:ext cx="3959225" cy="720090"/>
          </a:xfrm>
          <a:prstGeom prst="rect">
            <a:avLst/>
          </a:prstGeom>
        </p:spPr>
      </p:pic>
    </p:spTree>
    <p:extLst>
      <p:ext uri="{BB962C8B-B14F-4D97-AF65-F5344CB8AC3E}">
        <p14:creationId xmlns:p14="http://schemas.microsoft.com/office/powerpoint/2010/main" val="163393511"/>
      </p:ext>
    </p:extLst>
  </p:cSld>
  <p:clrMapOvr>
    <a:masterClrMapping/>
  </p:clrMapOvr>
  <p:extLst>
    <p:ext uri="{DCECCB84-F9BA-43D5-87BE-67443E8EF086}">
      <p15:sldGuideLst xmlns:p15="http://schemas.microsoft.com/office/powerpoint/2012/main">
        <p15:guide id="1" pos="192" userDrawn="1">
          <p15:clr>
            <a:srgbClr val="FBAE40"/>
          </p15:clr>
        </p15:guide>
        <p15:guide id="2" orient="horz" pos="113" userDrawn="1">
          <p15:clr>
            <a:srgbClr val="FBAE40"/>
          </p15:clr>
        </p15:guide>
        <p15:guide id="3" orient="horz" pos="2381" userDrawn="1">
          <p15:clr>
            <a:srgbClr val="FBAE40"/>
          </p15:clr>
        </p15:guide>
        <p15:guide id="4" orient="horz" pos="340" userDrawn="1">
          <p15:clr>
            <a:srgbClr val="FBAE40"/>
          </p15:clr>
        </p15:guide>
        <p15:guide id="5" orient="horz" pos="567" userDrawn="1">
          <p15:clr>
            <a:srgbClr val="FBAE40"/>
          </p15:clr>
        </p15:guide>
        <p15:guide id="6" orient="horz" pos="794" userDrawn="1">
          <p15:clr>
            <a:srgbClr val="FBAE40"/>
          </p15:clr>
        </p15:guide>
        <p15:guide id="7" orient="horz" pos="1020" userDrawn="1">
          <p15:clr>
            <a:srgbClr val="FBAE40"/>
          </p15:clr>
        </p15:guide>
        <p15:guide id="8" orient="horz" pos="1247" userDrawn="1">
          <p15:clr>
            <a:srgbClr val="FBAE40"/>
          </p15:clr>
        </p15:guide>
        <p15:guide id="9" orient="horz" pos="1474" userDrawn="1">
          <p15:clr>
            <a:srgbClr val="FBAE40"/>
          </p15:clr>
        </p15:guide>
        <p15:guide id="10" orient="horz" pos="1701" userDrawn="1">
          <p15:clr>
            <a:srgbClr val="FBAE40"/>
          </p15:clr>
        </p15:guide>
        <p15:guide id="11" orient="horz" pos="1927" userDrawn="1">
          <p15:clr>
            <a:srgbClr val="FBAE40"/>
          </p15:clr>
        </p15:guide>
        <p15:guide id="12" orient="horz" pos="2154" userDrawn="1">
          <p15:clr>
            <a:srgbClr val="FBAE40"/>
          </p15:clr>
        </p15:guide>
        <p15:guide id="13" orient="horz" pos="2608" userDrawn="1">
          <p15:clr>
            <a:srgbClr val="FBAE40"/>
          </p15:clr>
        </p15:guide>
        <p15:guide id="14" orient="horz" pos="2835" userDrawn="1">
          <p15:clr>
            <a:srgbClr val="FBAE40"/>
          </p15:clr>
        </p15:guide>
        <p15:guide id="15" orient="horz" pos="3061" userDrawn="1">
          <p15:clr>
            <a:srgbClr val="FBAE40"/>
          </p15:clr>
        </p15:guide>
        <p15:guide id="16" orient="horz" pos="3288" userDrawn="1">
          <p15:clr>
            <a:srgbClr val="FBAE40"/>
          </p15:clr>
        </p15:guide>
        <p15:guide id="17" orient="horz" pos="3515" userDrawn="1">
          <p15:clr>
            <a:srgbClr val="FBAE40"/>
          </p15:clr>
        </p15:guide>
        <p15:guide id="18" orient="horz" pos="3742" userDrawn="1">
          <p15:clr>
            <a:srgbClr val="FBAE40"/>
          </p15:clr>
        </p15:guide>
        <p15:guide id="19" orient="horz" pos="3968" userDrawn="1">
          <p15:clr>
            <a:srgbClr val="FBAE40"/>
          </p15:clr>
        </p15:guide>
        <p15:guide id="20" orient="horz" pos="4195" userDrawn="1">
          <p15:clr>
            <a:srgbClr val="FBAE40"/>
          </p15:clr>
        </p15:guide>
        <p15:guide id="21" orient="horz" pos="4422" userDrawn="1">
          <p15:clr>
            <a:srgbClr val="FBAE40"/>
          </p15:clr>
        </p15:guide>
        <p15:guide id="22" orient="horz" pos="4649" userDrawn="1">
          <p15:clr>
            <a:srgbClr val="FBAE40"/>
          </p15:clr>
        </p15:guide>
        <p15:guide id="23" pos="419" userDrawn="1">
          <p15:clr>
            <a:srgbClr val="FBAE40"/>
          </p15:clr>
        </p15:guide>
        <p15:guide id="24" pos="646" userDrawn="1">
          <p15:clr>
            <a:srgbClr val="FBAE40"/>
          </p15:clr>
        </p15:guide>
        <p15:guide id="25" pos="873" userDrawn="1">
          <p15:clr>
            <a:srgbClr val="FBAE40"/>
          </p15:clr>
        </p15:guide>
        <p15:guide id="26" pos="1100" userDrawn="1">
          <p15:clr>
            <a:srgbClr val="FBAE40"/>
          </p15:clr>
        </p15:guide>
        <p15:guide id="27" pos="1327" userDrawn="1">
          <p15:clr>
            <a:srgbClr val="FBAE40"/>
          </p15:clr>
        </p15:guide>
        <p15:guide id="28" pos="1553" userDrawn="1">
          <p15:clr>
            <a:srgbClr val="FBAE40"/>
          </p15:clr>
        </p15:guide>
        <p15:guide id="29" pos="1780" userDrawn="1">
          <p15:clr>
            <a:srgbClr val="FBAE40"/>
          </p15:clr>
        </p15:guide>
        <p15:guide id="30" pos="2007" userDrawn="1">
          <p15:clr>
            <a:srgbClr val="FBAE40"/>
          </p15:clr>
        </p15:guide>
        <p15:guide id="31" pos="2234" userDrawn="1">
          <p15:clr>
            <a:srgbClr val="FBAE40"/>
          </p15:clr>
        </p15:guide>
        <p15:guide id="32" pos="2460" userDrawn="1">
          <p15:clr>
            <a:srgbClr val="FBAE40"/>
          </p15:clr>
        </p15:guide>
        <p15:guide id="33" pos="2687" userDrawn="1">
          <p15:clr>
            <a:srgbClr val="FBAE40"/>
          </p15:clr>
        </p15:guide>
        <p15:guide id="34" pos="2914" userDrawn="1">
          <p15:clr>
            <a:srgbClr val="FBAE40"/>
          </p15:clr>
        </p15:guide>
        <p15:guide id="35" pos="3141" userDrawn="1">
          <p15:clr>
            <a:srgbClr val="FBAE40"/>
          </p15:clr>
        </p15:guide>
        <p15:guide id="36" pos="3368" userDrawn="1">
          <p15:clr>
            <a:srgbClr val="FBAE40"/>
          </p15:clr>
        </p15:guide>
        <p15:guide id="37" pos="3594" userDrawn="1">
          <p15:clr>
            <a:srgbClr val="FBAE40"/>
          </p15:clr>
        </p15:guide>
        <p15:guide id="38" pos="3821" userDrawn="1">
          <p15:clr>
            <a:srgbClr val="FBAE40"/>
          </p15:clr>
        </p15:guide>
        <p15:guide id="39" pos="4048" userDrawn="1">
          <p15:clr>
            <a:srgbClr val="FBAE40"/>
          </p15:clr>
        </p15:guide>
        <p15:guide id="40" pos="4275" userDrawn="1">
          <p15:clr>
            <a:srgbClr val="FBAE40"/>
          </p15:clr>
        </p15:guide>
        <p15:guide id="41" pos="4501" userDrawn="1">
          <p15:clr>
            <a:srgbClr val="FBAE40"/>
          </p15:clr>
        </p15:guide>
        <p15:guide id="42" pos="4728" userDrawn="1">
          <p15:clr>
            <a:srgbClr val="FBAE40"/>
          </p15:clr>
        </p15:guide>
        <p15:guide id="43" pos="4955" userDrawn="1">
          <p15:clr>
            <a:srgbClr val="FBAE40"/>
          </p15:clr>
        </p15:guide>
        <p15:guide id="44" pos="5182" userDrawn="1">
          <p15:clr>
            <a:srgbClr val="FBAE40"/>
          </p15:clr>
        </p15:guide>
        <p15:guide id="45" pos="5408" userDrawn="1">
          <p15:clr>
            <a:srgbClr val="FBAE40"/>
          </p15:clr>
        </p15:guide>
        <p15:guide id="46" pos="5635" userDrawn="1">
          <p15:clr>
            <a:srgbClr val="FBAE40"/>
          </p15:clr>
        </p15:guide>
        <p15:guide id="47" pos="5862" userDrawn="1">
          <p15:clr>
            <a:srgbClr val="FBAE40"/>
          </p15:clr>
        </p15:guide>
        <p15:guide id="48" pos="6089" userDrawn="1">
          <p15:clr>
            <a:srgbClr val="FBAE40"/>
          </p15:clr>
        </p15:guide>
        <p15:guide id="49" pos="6316" userDrawn="1">
          <p15:clr>
            <a:srgbClr val="FBAE40"/>
          </p15:clr>
        </p15:guide>
        <p15:guide id="50" pos="654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lajd tytuł sekcji">
    <p:spTree>
      <p:nvGrpSpPr>
        <p:cNvPr id="1" name=""/>
        <p:cNvGrpSpPr/>
        <p:nvPr/>
      </p:nvGrpSpPr>
      <p:grpSpPr>
        <a:xfrm>
          <a:off x="0" y="0"/>
          <a:ext cx="0" cy="0"/>
          <a:chOff x="0" y="0"/>
          <a:chExt cx="0" cy="0"/>
        </a:xfrm>
      </p:grpSpPr>
      <p:sp>
        <p:nvSpPr>
          <p:cNvPr id="10" name="Prostokąt 9">
            <a:extLst>
              <a:ext uri="{FF2B5EF4-FFF2-40B4-BE49-F238E27FC236}">
                <a16:creationId xmlns:a16="http://schemas.microsoft.com/office/drawing/2014/main" id="{0D1F565A-4734-6B49-4F72-233C397DE031}"/>
              </a:ext>
            </a:extLst>
          </p:cNvPr>
          <p:cNvSpPr/>
          <p:nvPr userDrawn="1"/>
        </p:nvSpPr>
        <p:spPr>
          <a:xfrm>
            <a:off x="2825749" y="4500563"/>
            <a:ext cx="7196139" cy="21595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Symbol zastępczy obrazu 8">
            <a:extLst>
              <a:ext uri="{FF2B5EF4-FFF2-40B4-BE49-F238E27FC236}">
                <a16:creationId xmlns:a16="http://schemas.microsoft.com/office/drawing/2014/main" id="{12E8330A-FFD8-2BBA-E745-7200C0738BE5}"/>
              </a:ext>
            </a:extLst>
          </p:cNvPr>
          <p:cNvSpPr>
            <a:spLocks noGrp="1"/>
          </p:cNvSpPr>
          <p:nvPr>
            <p:ph type="pic" sz="quarter" idx="10"/>
          </p:nvPr>
        </p:nvSpPr>
        <p:spPr>
          <a:xfrm>
            <a:off x="669925" y="0"/>
            <a:ext cx="6835775" cy="4859338"/>
          </a:xfrm>
          <a:custGeom>
            <a:avLst/>
            <a:gdLst>
              <a:gd name="connsiteX0" fmla="*/ 0 w 6835775"/>
              <a:gd name="connsiteY0" fmla="*/ 0 h 4859338"/>
              <a:gd name="connsiteX1" fmla="*/ 6835775 w 6835775"/>
              <a:gd name="connsiteY1" fmla="*/ 0 h 4859338"/>
              <a:gd name="connsiteX2" fmla="*/ 6835775 w 6835775"/>
              <a:gd name="connsiteY2" fmla="*/ 4500563 h 4859338"/>
              <a:gd name="connsiteX3" fmla="*/ 2155824 w 6835775"/>
              <a:gd name="connsiteY3" fmla="*/ 4500563 h 4859338"/>
              <a:gd name="connsiteX4" fmla="*/ 2155824 w 6835775"/>
              <a:gd name="connsiteY4" fmla="*/ 4859338 h 4859338"/>
              <a:gd name="connsiteX5" fmla="*/ 0 w 6835775"/>
              <a:gd name="connsiteY5" fmla="*/ 4859338 h 4859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5775" h="4859338">
                <a:moveTo>
                  <a:pt x="0" y="0"/>
                </a:moveTo>
                <a:lnTo>
                  <a:pt x="6835775" y="0"/>
                </a:lnTo>
                <a:lnTo>
                  <a:pt x="6835775" y="4500563"/>
                </a:lnTo>
                <a:lnTo>
                  <a:pt x="2155824" y="4500563"/>
                </a:lnTo>
                <a:lnTo>
                  <a:pt x="2155824" y="4859338"/>
                </a:lnTo>
                <a:lnTo>
                  <a:pt x="0" y="4859338"/>
                </a:lnTo>
                <a:close/>
              </a:path>
            </a:pathLst>
          </a:custGeom>
          <a:solidFill>
            <a:schemeClr val="bg1">
              <a:lumMod val="95000"/>
            </a:schemeClr>
          </a:solidFill>
        </p:spPr>
        <p:txBody>
          <a:bodyPr wrap="square" anchor="ctr" anchorCtr="0">
            <a:noAutofit/>
          </a:bodyPr>
          <a:lstStyle>
            <a:lvl1pPr marL="0" indent="0" algn="ctr">
              <a:buFont typeface="Arial" panose="020B0604020202020204" pitchFamily="34" charset="0"/>
              <a:buNone/>
              <a:defRPr sz="1000"/>
            </a:lvl1pPr>
          </a:lstStyle>
          <a:p>
            <a:r>
              <a:rPr lang="pl-PL"/>
              <a:t>Kliknij ikonę, aby dodać obraz</a:t>
            </a:r>
            <a:endParaRPr lang="pl-PL" dirty="0"/>
          </a:p>
        </p:txBody>
      </p:sp>
      <p:sp>
        <p:nvSpPr>
          <p:cNvPr id="5" name="Prostokąt 4">
            <a:extLst>
              <a:ext uri="{FF2B5EF4-FFF2-40B4-BE49-F238E27FC236}">
                <a16:creationId xmlns:a16="http://schemas.microsoft.com/office/drawing/2014/main" id="{7BF7E1EF-0AB1-F3B1-F5CD-6A2AA3056193}"/>
              </a:ext>
            </a:extLst>
          </p:cNvPr>
          <p:cNvSpPr/>
          <p:nvPr userDrawn="1"/>
        </p:nvSpPr>
        <p:spPr>
          <a:xfrm>
            <a:off x="3905250" y="4500562"/>
            <a:ext cx="3600449" cy="359395"/>
          </a:xfrm>
          <a:prstGeom prst="rect">
            <a:avLst/>
          </a:prstGeom>
          <a:solidFill>
            <a:srgbClr val="0052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rostokąt 5">
            <a:extLst>
              <a:ext uri="{FF2B5EF4-FFF2-40B4-BE49-F238E27FC236}">
                <a16:creationId xmlns:a16="http://schemas.microsoft.com/office/drawing/2014/main" id="{03E2C530-5988-0861-50D8-1C7FE1662A60}"/>
              </a:ext>
            </a:extLst>
          </p:cNvPr>
          <p:cNvSpPr/>
          <p:nvPr userDrawn="1"/>
        </p:nvSpPr>
        <p:spPr>
          <a:xfrm>
            <a:off x="2825751" y="4500561"/>
            <a:ext cx="1079500" cy="3587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itle 1"/>
          <p:cNvSpPr>
            <a:spLocks noGrp="1"/>
          </p:cNvSpPr>
          <p:nvPr>
            <p:ph type="ctrTitle"/>
          </p:nvPr>
        </p:nvSpPr>
        <p:spPr>
          <a:xfrm>
            <a:off x="3186113" y="5195719"/>
            <a:ext cx="6480176" cy="1320421"/>
          </a:xfrm>
        </p:spPr>
        <p:txBody>
          <a:bodyPr anchor="t" anchorCtr="0">
            <a:normAutofit/>
          </a:bodyPr>
          <a:lstStyle>
            <a:lvl1pPr algn="l">
              <a:lnSpc>
                <a:spcPts val="3500"/>
              </a:lnSpc>
              <a:defRPr sz="2800"/>
            </a:lvl1pPr>
          </a:lstStyle>
          <a:p>
            <a:r>
              <a:rPr lang="pl-PL"/>
              <a:t>Kliknij, aby edytować styl</a:t>
            </a:r>
            <a:endParaRPr lang="en-US" dirty="0"/>
          </a:p>
        </p:txBody>
      </p:sp>
    </p:spTree>
    <p:extLst>
      <p:ext uri="{BB962C8B-B14F-4D97-AF65-F5344CB8AC3E}">
        <p14:creationId xmlns:p14="http://schemas.microsoft.com/office/powerpoint/2010/main" val="1007901643"/>
      </p:ext>
    </p:extLst>
  </p:cSld>
  <p:clrMapOvr>
    <a:masterClrMapping/>
  </p:clrMapOvr>
  <p:extLst>
    <p:ext uri="{DCECCB84-F9BA-43D5-87BE-67443E8EF086}">
      <p15:sldGuideLst xmlns:p15="http://schemas.microsoft.com/office/powerpoint/2012/main">
        <p15:guide id="1" pos="193" userDrawn="1">
          <p15:clr>
            <a:srgbClr val="FBAE40"/>
          </p15:clr>
        </p15:guide>
        <p15:guide id="2" orient="horz" pos="113" userDrawn="1">
          <p15:clr>
            <a:srgbClr val="FBAE40"/>
          </p15:clr>
        </p15:guide>
        <p15:guide id="3" orient="horz" pos="2381" userDrawn="1">
          <p15:clr>
            <a:srgbClr val="FBAE40"/>
          </p15:clr>
        </p15:guide>
        <p15:guide id="4" orient="horz" pos="340" userDrawn="1">
          <p15:clr>
            <a:srgbClr val="FBAE40"/>
          </p15:clr>
        </p15:guide>
        <p15:guide id="5" orient="horz" pos="567" userDrawn="1">
          <p15:clr>
            <a:srgbClr val="FBAE40"/>
          </p15:clr>
        </p15:guide>
        <p15:guide id="6" orient="horz" pos="794" userDrawn="1">
          <p15:clr>
            <a:srgbClr val="FBAE40"/>
          </p15:clr>
        </p15:guide>
        <p15:guide id="7" orient="horz" pos="1020" userDrawn="1">
          <p15:clr>
            <a:srgbClr val="FBAE40"/>
          </p15:clr>
        </p15:guide>
        <p15:guide id="8" orient="horz" pos="1247" userDrawn="1">
          <p15:clr>
            <a:srgbClr val="FBAE40"/>
          </p15:clr>
        </p15:guide>
        <p15:guide id="9" orient="horz" pos="1474" userDrawn="1">
          <p15:clr>
            <a:srgbClr val="FBAE40"/>
          </p15:clr>
        </p15:guide>
        <p15:guide id="10" orient="horz" pos="1701" userDrawn="1">
          <p15:clr>
            <a:srgbClr val="FBAE40"/>
          </p15:clr>
        </p15:guide>
        <p15:guide id="11" orient="horz" pos="1927" userDrawn="1">
          <p15:clr>
            <a:srgbClr val="FBAE40"/>
          </p15:clr>
        </p15:guide>
        <p15:guide id="12" orient="horz" pos="2154" userDrawn="1">
          <p15:clr>
            <a:srgbClr val="FBAE40"/>
          </p15:clr>
        </p15:guide>
        <p15:guide id="13" orient="horz" pos="2608" userDrawn="1">
          <p15:clr>
            <a:srgbClr val="FBAE40"/>
          </p15:clr>
        </p15:guide>
        <p15:guide id="14" orient="horz" pos="2835" userDrawn="1">
          <p15:clr>
            <a:srgbClr val="FBAE40"/>
          </p15:clr>
        </p15:guide>
        <p15:guide id="15" orient="horz" pos="3061" userDrawn="1">
          <p15:clr>
            <a:srgbClr val="FBAE40"/>
          </p15:clr>
        </p15:guide>
        <p15:guide id="16" orient="horz" pos="3288" userDrawn="1">
          <p15:clr>
            <a:srgbClr val="FBAE40"/>
          </p15:clr>
        </p15:guide>
        <p15:guide id="17" orient="horz" pos="3515" userDrawn="1">
          <p15:clr>
            <a:srgbClr val="FBAE40"/>
          </p15:clr>
        </p15:guide>
        <p15:guide id="18" orient="horz" pos="3742" userDrawn="1">
          <p15:clr>
            <a:srgbClr val="FBAE40"/>
          </p15:clr>
        </p15:guide>
        <p15:guide id="19" orient="horz" pos="3968" userDrawn="1">
          <p15:clr>
            <a:srgbClr val="FBAE40"/>
          </p15:clr>
        </p15:guide>
        <p15:guide id="20" orient="horz" pos="4195" userDrawn="1">
          <p15:clr>
            <a:srgbClr val="FBAE40"/>
          </p15:clr>
        </p15:guide>
        <p15:guide id="21" orient="horz" pos="4422" userDrawn="1">
          <p15:clr>
            <a:srgbClr val="FBAE40"/>
          </p15:clr>
        </p15:guide>
        <p15:guide id="22" orient="horz" pos="4649" userDrawn="1">
          <p15:clr>
            <a:srgbClr val="FBAE40"/>
          </p15:clr>
        </p15:guide>
        <p15:guide id="23" pos="419" userDrawn="1">
          <p15:clr>
            <a:srgbClr val="FBAE40"/>
          </p15:clr>
        </p15:guide>
        <p15:guide id="24" pos="646" userDrawn="1">
          <p15:clr>
            <a:srgbClr val="FBAE40"/>
          </p15:clr>
        </p15:guide>
        <p15:guide id="25" pos="873" userDrawn="1">
          <p15:clr>
            <a:srgbClr val="FBAE40"/>
          </p15:clr>
        </p15:guide>
        <p15:guide id="26" pos="1100" userDrawn="1">
          <p15:clr>
            <a:srgbClr val="FBAE40"/>
          </p15:clr>
        </p15:guide>
        <p15:guide id="27" pos="1327" userDrawn="1">
          <p15:clr>
            <a:srgbClr val="FBAE40"/>
          </p15:clr>
        </p15:guide>
        <p15:guide id="28" pos="1553" userDrawn="1">
          <p15:clr>
            <a:srgbClr val="FBAE40"/>
          </p15:clr>
        </p15:guide>
        <p15:guide id="29" pos="1780" userDrawn="1">
          <p15:clr>
            <a:srgbClr val="FBAE40"/>
          </p15:clr>
        </p15:guide>
        <p15:guide id="30" pos="2007" userDrawn="1">
          <p15:clr>
            <a:srgbClr val="FBAE40"/>
          </p15:clr>
        </p15:guide>
        <p15:guide id="31" pos="2234" userDrawn="1">
          <p15:clr>
            <a:srgbClr val="FBAE40"/>
          </p15:clr>
        </p15:guide>
        <p15:guide id="32" pos="2460" userDrawn="1">
          <p15:clr>
            <a:srgbClr val="FBAE40"/>
          </p15:clr>
        </p15:guide>
        <p15:guide id="33" pos="2687" userDrawn="1">
          <p15:clr>
            <a:srgbClr val="FBAE40"/>
          </p15:clr>
        </p15:guide>
        <p15:guide id="34" pos="2914" userDrawn="1">
          <p15:clr>
            <a:srgbClr val="FBAE40"/>
          </p15:clr>
        </p15:guide>
        <p15:guide id="35" pos="3141" userDrawn="1">
          <p15:clr>
            <a:srgbClr val="FBAE40"/>
          </p15:clr>
        </p15:guide>
        <p15:guide id="36" pos="3368" userDrawn="1">
          <p15:clr>
            <a:srgbClr val="FBAE40"/>
          </p15:clr>
        </p15:guide>
        <p15:guide id="37" pos="3594" userDrawn="1">
          <p15:clr>
            <a:srgbClr val="FBAE40"/>
          </p15:clr>
        </p15:guide>
        <p15:guide id="38" pos="3821" userDrawn="1">
          <p15:clr>
            <a:srgbClr val="FBAE40"/>
          </p15:clr>
        </p15:guide>
        <p15:guide id="39" pos="4048" userDrawn="1">
          <p15:clr>
            <a:srgbClr val="FBAE40"/>
          </p15:clr>
        </p15:guide>
        <p15:guide id="40" pos="4275" userDrawn="1">
          <p15:clr>
            <a:srgbClr val="FBAE40"/>
          </p15:clr>
        </p15:guide>
        <p15:guide id="41" pos="4501" userDrawn="1">
          <p15:clr>
            <a:srgbClr val="FBAE40"/>
          </p15:clr>
        </p15:guide>
        <p15:guide id="42" pos="4728" userDrawn="1">
          <p15:clr>
            <a:srgbClr val="FBAE40"/>
          </p15:clr>
        </p15:guide>
        <p15:guide id="43" pos="4955" userDrawn="1">
          <p15:clr>
            <a:srgbClr val="FBAE40"/>
          </p15:clr>
        </p15:guide>
        <p15:guide id="44" pos="5182" userDrawn="1">
          <p15:clr>
            <a:srgbClr val="FBAE40"/>
          </p15:clr>
        </p15:guide>
        <p15:guide id="45" pos="5408" userDrawn="1">
          <p15:clr>
            <a:srgbClr val="FBAE40"/>
          </p15:clr>
        </p15:guide>
        <p15:guide id="46" pos="5635" userDrawn="1">
          <p15:clr>
            <a:srgbClr val="FBAE40"/>
          </p15:clr>
        </p15:guide>
        <p15:guide id="47" pos="5862" userDrawn="1">
          <p15:clr>
            <a:srgbClr val="FBAE40"/>
          </p15:clr>
        </p15:guide>
        <p15:guide id="48" pos="6089" userDrawn="1">
          <p15:clr>
            <a:srgbClr val="FBAE40"/>
          </p15:clr>
        </p15:guide>
        <p15:guide id="49" pos="6316" userDrawn="1">
          <p15:clr>
            <a:srgbClr val="FBAE40"/>
          </p15:clr>
        </p15:guide>
        <p15:guide id="50" pos="654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Slajd - tytuł + zawartość z paskie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dirty="0"/>
              <a:t>Kliknij, aby edytować style wzorca tekstu</a:t>
            </a:r>
          </a:p>
          <a:p>
            <a:pPr lvl="1"/>
            <a:r>
              <a:rPr lang="pl-PL" dirty="0"/>
              <a:t>Drugi poziom</a:t>
            </a:r>
          </a:p>
          <a:p>
            <a:pPr lvl="2"/>
            <a:r>
              <a:rPr lang="pl-PL" dirty="0"/>
              <a:t>Trzeci poziom</a:t>
            </a:r>
          </a:p>
        </p:txBody>
      </p:sp>
      <p:sp>
        <p:nvSpPr>
          <p:cNvPr id="5" name="Symbol zastępczy numeru slajdu 4">
            <a:extLst>
              <a:ext uri="{FF2B5EF4-FFF2-40B4-BE49-F238E27FC236}">
                <a16:creationId xmlns:a16="http://schemas.microsoft.com/office/drawing/2014/main" id="{96BE561E-99B3-4335-3AEE-43699306B9E0}"/>
              </a:ext>
            </a:extLst>
          </p:cNvPr>
          <p:cNvSpPr>
            <a:spLocks noGrp="1"/>
          </p:cNvSpPr>
          <p:nvPr>
            <p:ph type="sldNum" sz="quarter" idx="10"/>
          </p:nvPr>
        </p:nvSpPr>
        <p:spPr/>
        <p:txBody>
          <a:bodyPr/>
          <a:lstStyle/>
          <a:p>
            <a:fld id="{EB4015AA-59F6-416B-87A6-8E3D940284E2}" type="slidenum">
              <a:rPr lang="pl-PL" smtClean="0"/>
              <a:pPr/>
              <a:t>‹#›</a:t>
            </a:fld>
            <a:endParaRPr lang="pl-PL" dirty="0"/>
          </a:p>
        </p:txBody>
      </p:sp>
    </p:spTree>
    <p:extLst>
      <p:ext uri="{BB962C8B-B14F-4D97-AF65-F5344CB8AC3E}">
        <p14:creationId xmlns:p14="http://schemas.microsoft.com/office/powerpoint/2010/main" val="905279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Slajd - tytuł + 2 elementy zawartości z paskie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1025906" y="1979837"/>
            <a:ext cx="4140000" cy="4680018"/>
          </a:xfrm>
        </p:spPr>
        <p:txBody>
          <a:bodyPr/>
          <a:lstStyle/>
          <a:p>
            <a:pPr lvl="0"/>
            <a:r>
              <a:rPr lang="pl-PL"/>
              <a:t>Kliknij, aby edytować style wzorca tekstu</a:t>
            </a:r>
          </a:p>
          <a:p>
            <a:pPr lvl="1"/>
            <a:r>
              <a:rPr lang="pl-PL"/>
              <a:t>Drugi poziom</a:t>
            </a:r>
          </a:p>
          <a:p>
            <a:pPr lvl="2"/>
            <a:r>
              <a:rPr lang="pl-PL"/>
              <a:t>Trzeci poziom</a:t>
            </a:r>
          </a:p>
        </p:txBody>
      </p:sp>
      <p:sp>
        <p:nvSpPr>
          <p:cNvPr id="4" name="Content Placeholder 3"/>
          <p:cNvSpPr>
            <a:spLocks noGrp="1"/>
          </p:cNvSpPr>
          <p:nvPr>
            <p:ph sz="half" idx="2"/>
          </p:nvPr>
        </p:nvSpPr>
        <p:spPr>
          <a:xfrm>
            <a:off x="5525906" y="1979613"/>
            <a:ext cx="4140000" cy="4680226"/>
          </a:xfrm>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141AAA0E-45E9-08FB-9373-71A084B88847}"/>
              </a:ext>
            </a:extLst>
          </p:cNvPr>
          <p:cNvSpPr>
            <a:spLocks noGrp="1"/>
          </p:cNvSpPr>
          <p:nvPr>
            <p:ph type="sldNum" sz="quarter" idx="10"/>
          </p:nvPr>
        </p:nvSpPr>
        <p:spPr/>
        <p:txBody>
          <a:bodyPr/>
          <a:lstStyle/>
          <a:p>
            <a:fld id="{EB4015AA-59F6-416B-87A6-8E3D940284E2}" type="slidenum">
              <a:rPr lang="pl-PL" smtClean="0"/>
              <a:pPr/>
              <a:t>‹#›</a:t>
            </a:fld>
            <a:endParaRPr lang="pl-PL" dirty="0"/>
          </a:p>
        </p:txBody>
      </p:sp>
    </p:spTree>
    <p:extLst>
      <p:ext uri="{BB962C8B-B14F-4D97-AF65-F5344CB8AC3E}">
        <p14:creationId xmlns:p14="http://schemas.microsoft.com/office/powerpoint/2010/main" val="3134000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lajd - tytuł + zdjęcie + zawartość z paskiem">
    <p:spTree>
      <p:nvGrpSpPr>
        <p:cNvPr id="1" name=""/>
        <p:cNvGrpSpPr/>
        <p:nvPr/>
      </p:nvGrpSpPr>
      <p:grpSpPr>
        <a:xfrm>
          <a:off x="0" y="0"/>
          <a:ext cx="0" cy="0"/>
          <a:chOff x="0" y="0"/>
          <a:chExt cx="0" cy="0"/>
        </a:xfrm>
      </p:grpSpPr>
      <p:sp>
        <p:nvSpPr>
          <p:cNvPr id="2" name="Title 1"/>
          <p:cNvSpPr>
            <a:spLocks noGrp="1"/>
          </p:cNvSpPr>
          <p:nvPr>
            <p:ph type="title"/>
          </p:nvPr>
        </p:nvSpPr>
        <p:spPr>
          <a:xfrm>
            <a:off x="5345906" y="899836"/>
            <a:ext cx="4320000" cy="1080001"/>
          </a:xfrm>
        </p:spPr>
        <p:txBody>
          <a:bodyPr/>
          <a:lstStyle/>
          <a:p>
            <a:r>
              <a:rPr lang="pl-PL"/>
              <a:t>Kliknij, aby edytować styl</a:t>
            </a:r>
            <a:endParaRPr lang="en-US" dirty="0"/>
          </a:p>
        </p:txBody>
      </p:sp>
      <p:sp>
        <p:nvSpPr>
          <p:cNvPr id="3" name="Content Placeholder 2"/>
          <p:cNvSpPr>
            <a:spLocks noGrp="1"/>
          </p:cNvSpPr>
          <p:nvPr>
            <p:ph sz="half" idx="1"/>
          </p:nvPr>
        </p:nvSpPr>
        <p:spPr>
          <a:xfrm>
            <a:off x="5345906" y="1979837"/>
            <a:ext cx="4320382" cy="4680002"/>
          </a:xfrm>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141AAA0E-45E9-08FB-9373-71A084B88847}"/>
              </a:ext>
            </a:extLst>
          </p:cNvPr>
          <p:cNvSpPr>
            <a:spLocks noGrp="1"/>
          </p:cNvSpPr>
          <p:nvPr>
            <p:ph type="sldNum" sz="quarter" idx="10"/>
          </p:nvPr>
        </p:nvSpPr>
        <p:spPr/>
        <p:txBody>
          <a:bodyPr/>
          <a:lstStyle/>
          <a:p>
            <a:fld id="{EB4015AA-59F6-416B-87A6-8E3D940284E2}" type="slidenum">
              <a:rPr lang="pl-PL" smtClean="0"/>
              <a:pPr/>
              <a:t>‹#›</a:t>
            </a:fld>
            <a:endParaRPr lang="pl-PL" dirty="0"/>
          </a:p>
        </p:txBody>
      </p:sp>
      <p:sp>
        <p:nvSpPr>
          <p:cNvPr id="7" name="Symbol zastępczy obrazu 6">
            <a:extLst>
              <a:ext uri="{FF2B5EF4-FFF2-40B4-BE49-F238E27FC236}">
                <a16:creationId xmlns:a16="http://schemas.microsoft.com/office/drawing/2014/main" id="{E681B9F9-7BA5-2D43-A1BD-8AF5D0250636}"/>
              </a:ext>
            </a:extLst>
          </p:cNvPr>
          <p:cNvSpPr>
            <a:spLocks noGrp="1"/>
          </p:cNvSpPr>
          <p:nvPr>
            <p:ph type="pic" sz="quarter" idx="11"/>
          </p:nvPr>
        </p:nvSpPr>
        <p:spPr>
          <a:xfrm>
            <a:off x="0" y="900113"/>
            <a:ext cx="4986338" cy="5759726"/>
          </a:xfrm>
          <a:solidFill>
            <a:schemeClr val="bg1">
              <a:lumMod val="95000"/>
            </a:schemeClr>
          </a:solidFill>
        </p:spPr>
        <p:txBody>
          <a:bodyPr anchor="ctr" anchorCtr="0"/>
          <a:lstStyle>
            <a:lvl1pPr algn="ctr">
              <a:buFont typeface="Arial" panose="020B0604020202020204" pitchFamily="34" charset="0"/>
              <a:buNone/>
              <a:defRPr sz="1000"/>
            </a:lvl1pPr>
          </a:lstStyle>
          <a:p>
            <a:r>
              <a:rPr lang="pl-PL"/>
              <a:t>Kliknij ikonę, aby dodać obraz</a:t>
            </a:r>
            <a:endParaRPr lang="pl-PL" dirty="0"/>
          </a:p>
        </p:txBody>
      </p:sp>
    </p:spTree>
    <p:extLst>
      <p:ext uri="{BB962C8B-B14F-4D97-AF65-F5344CB8AC3E}">
        <p14:creationId xmlns:p14="http://schemas.microsoft.com/office/powerpoint/2010/main" val="1453987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reserve="1">
  <p:cSld name="1_Slajd - tytuł + zawartość bez pask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96BE561E-99B3-4335-3AEE-43699306B9E0}"/>
              </a:ext>
            </a:extLst>
          </p:cNvPr>
          <p:cNvSpPr>
            <a:spLocks noGrp="1"/>
          </p:cNvSpPr>
          <p:nvPr>
            <p:ph type="sldNum" sz="quarter" idx="10"/>
          </p:nvPr>
        </p:nvSpPr>
        <p:spPr/>
        <p:txBody>
          <a:bodyPr/>
          <a:lstStyle/>
          <a:p>
            <a:fld id="{EB4015AA-59F6-416B-87A6-8E3D940284E2}" type="slidenum">
              <a:rPr lang="pl-PL" smtClean="0"/>
              <a:pPr/>
              <a:t>‹#›</a:t>
            </a:fld>
            <a:endParaRPr lang="pl-PL" dirty="0"/>
          </a:p>
        </p:txBody>
      </p:sp>
      <p:sp>
        <p:nvSpPr>
          <p:cNvPr id="6" name="Prostokąt 5">
            <a:extLst>
              <a:ext uri="{FF2B5EF4-FFF2-40B4-BE49-F238E27FC236}">
                <a16:creationId xmlns:a16="http://schemas.microsoft.com/office/drawing/2014/main" id="{630E28BA-19A4-6182-CE10-65107EDF6B75}"/>
              </a:ext>
            </a:extLst>
          </p:cNvPr>
          <p:cNvSpPr/>
          <p:nvPr userDrawn="1"/>
        </p:nvSpPr>
        <p:spPr>
          <a:xfrm>
            <a:off x="8585546" y="7380288"/>
            <a:ext cx="1080742" cy="179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3169991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woObj" preserve="1">
  <p:cSld name="1_Slajd - tytuł + 2 elementy zawartości bez pask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1025906" y="1979837"/>
            <a:ext cx="4140000" cy="4680018"/>
          </a:xfrm>
        </p:spPr>
        <p:txBody>
          <a:bodyPr/>
          <a:lstStyle/>
          <a:p>
            <a:pPr lvl="0"/>
            <a:r>
              <a:rPr lang="pl-PL" dirty="0"/>
              <a:t>Kliknij, aby edytować style wzorca tekstu</a:t>
            </a:r>
          </a:p>
          <a:p>
            <a:pPr lvl="1"/>
            <a:r>
              <a:rPr lang="pl-PL" dirty="0"/>
              <a:t>Drugi poziom</a:t>
            </a:r>
          </a:p>
          <a:p>
            <a:pPr lvl="2"/>
            <a:r>
              <a:rPr lang="pl-PL" dirty="0"/>
              <a:t>Trzeci poziom</a:t>
            </a:r>
          </a:p>
        </p:txBody>
      </p:sp>
      <p:sp>
        <p:nvSpPr>
          <p:cNvPr id="4" name="Content Placeholder 3"/>
          <p:cNvSpPr>
            <a:spLocks noGrp="1"/>
          </p:cNvSpPr>
          <p:nvPr>
            <p:ph sz="half" idx="2"/>
          </p:nvPr>
        </p:nvSpPr>
        <p:spPr>
          <a:xfrm>
            <a:off x="5525906" y="1979613"/>
            <a:ext cx="4140000" cy="4680226"/>
          </a:xfrm>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9A72189C-757E-47DF-313E-E0F36399C09C}"/>
              </a:ext>
            </a:extLst>
          </p:cNvPr>
          <p:cNvSpPr>
            <a:spLocks noGrp="1"/>
          </p:cNvSpPr>
          <p:nvPr>
            <p:ph type="sldNum" sz="quarter" idx="10"/>
          </p:nvPr>
        </p:nvSpPr>
        <p:spPr/>
        <p:txBody>
          <a:bodyPr/>
          <a:lstStyle/>
          <a:p>
            <a:fld id="{EB4015AA-59F6-416B-87A6-8E3D940284E2}" type="slidenum">
              <a:rPr lang="pl-PL" smtClean="0"/>
              <a:pPr/>
              <a:t>‹#›</a:t>
            </a:fld>
            <a:endParaRPr lang="pl-PL" dirty="0"/>
          </a:p>
        </p:txBody>
      </p:sp>
      <p:sp>
        <p:nvSpPr>
          <p:cNvPr id="6" name="Prostokąt 5">
            <a:extLst>
              <a:ext uri="{FF2B5EF4-FFF2-40B4-BE49-F238E27FC236}">
                <a16:creationId xmlns:a16="http://schemas.microsoft.com/office/drawing/2014/main" id="{E363107C-97A9-9A5D-A2A2-E6ABB7ED4C62}"/>
              </a:ext>
            </a:extLst>
          </p:cNvPr>
          <p:cNvSpPr/>
          <p:nvPr userDrawn="1"/>
        </p:nvSpPr>
        <p:spPr>
          <a:xfrm>
            <a:off x="8585546" y="7380288"/>
            <a:ext cx="1080742" cy="179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2895970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5525" y="899836"/>
            <a:ext cx="8640381" cy="1080001"/>
          </a:xfrm>
          <a:prstGeom prst="rect">
            <a:avLst/>
          </a:prstGeom>
        </p:spPr>
        <p:txBody>
          <a:bodyPr vert="horz" lIns="0" tIns="0" rIns="0" bIns="0" rtlCol="0" anchor="t" anchorCtr="0">
            <a:normAutofit/>
          </a:bodyPr>
          <a:lstStyle/>
          <a:p>
            <a:r>
              <a:rPr lang="pl-PL" dirty="0"/>
              <a:t>Kliknij, aby edytować styl</a:t>
            </a:r>
            <a:endParaRPr lang="en-US" dirty="0"/>
          </a:p>
        </p:txBody>
      </p:sp>
      <p:sp>
        <p:nvSpPr>
          <p:cNvPr id="3" name="Text Placeholder 2"/>
          <p:cNvSpPr>
            <a:spLocks noGrp="1"/>
          </p:cNvSpPr>
          <p:nvPr>
            <p:ph type="body" idx="1"/>
          </p:nvPr>
        </p:nvSpPr>
        <p:spPr>
          <a:xfrm>
            <a:off x="1025907" y="1979837"/>
            <a:ext cx="8640382" cy="4680002"/>
          </a:xfrm>
          <a:prstGeom prst="rect">
            <a:avLst/>
          </a:prstGeom>
        </p:spPr>
        <p:txBody>
          <a:bodyPr vert="horz" lIns="0" tIns="0" rIns="0" bIns="0" rtlCol="0">
            <a:normAutofit/>
          </a:bodyPr>
          <a:lstStyle/>
          <a:p>
            <a:pPr lvl="0"/>
            <a:r>
              <a:rPr lang="pl-PL" dirty="0"/>
              <a:t>Kliknij, aby edytować style wzorca tekstu</a:t>
            </a:r>
          </a:p>
          <a:p>
            <a:pPr lvl="1"/>
            <a:r>
              <a:rPr lang="pl-PL" dirty="0"/>
              <a:t>Drugi poziom</a:t>
            </a:r>
          </a:p>
          <a:p>
            <a:pPr lvl="2"/>
            <a:r>
              <a:rPr lang="pl-PL" dirty="0"/>
              <a:t>Trzeci poziom</a:t>
            </a:r>
            <a:endParaRPr lang="en-US" dirty="0"/>
          </a:p>
        </p:txBody>
      </p:sp>
      <p:sp>
        <p:nvSpPr>
          <p:cNvPr id="10" name="Prostokąt 9">
            <a:extLst>
              <a:ext uri="{FF2B5EF4-FFF2-40B4-BE49-F238E27FC236}">
                <a16:creationId xmlns:a16="http://schemas.microsoft.com/office/drawing/2014/main" id="{617E16B8-2BD0-D12E-978E-94E428DF9717}"/>
              </a:ext>
            </a:extLst>
          </p:cNvPr>
          <p:cNvSpPr/>
          <p:nvPr userDrawn="1"/>
        </p:nvSpPr>
        <p:spPr>
          <a:xfrm>
            <a:off x="1025870" y="0"/>
            <a:ext cx="1080742" cy="1793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Prostokąt 11">
            <a:extLst>
              <a:ext uri="{FF2B5EF4-FFF2-40B4-BE49-F238E27FC236}">
                <a16:creationId xmlns:a16="http://schemas.microsoft.com/office/drawing/2014/main" id="{662915FD-1FF3-5CF3-5C57-034114B5E6A2}"/>
              </a:ext>
            </a:extLst>
          </p:cNvPr>
          <p:cNvSpPr/>
          <p:nvPr userDrawn="1"/>
        </p:nvSpPr>
        <p:spPr>
          <a:xfrm>
            <a:off x="2106612" y="0"/>
            <a:ext cx="7559293" cy="179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3">
            <a:extLst>
              <a:ext uri="{FF2B5EF4-FFF2-40B4-BE49-F238E27FC236}">
                <a16:creationId xmlns:a16="http://schemas.microsoft.com/office/drawing/2014/main" id="{5026AD61-FC69-65FC-05E3-06AA14C89304}"/>
              </a:ext>
            </a:extLst>
          </p:cNvPr>
          <p:cNvSpPr>
            <a:spLocks noGrp="1"/>
          </p:cNvSpPr>
          <p:nvPr>
            <p:ph type="sldNum" sz="quarter" idx="4"/>
          </p:nvPr>
        </p:nvSpPr>
        <p:spPr>
          <a:xfrm>
            <a:off x="8585200" y="7019837"/>
            <a:ext cx="1080000" cy="180000"/>
          </a:xfrm>
          <a:prstGeom prst="rect">
            <a:avLst/>
          </a:prstGeom>
          <a:noFill/>
        </p:spPr>
        <p:txBody>
          <a:bodyPr vert="horz" lIns="0" tIns="72000" rIns="0" bIns="72000" rtlCol="0" anchor="ctr" anchorCtr="0"/>
          <a:lstStyle>
            <a:lvl1pPr algn="r">
              <a:defRPr sz="1000">
                <a:solidFill>
                  <a:schemeClr val="tx2"/>
                </a:solidFill>
                <a:latin typeface="Open Sans" pitchFamily="2" charset="0"/>
                <a:ea typeface="Open Sans" pitchFamily="2" charset="0"/>
                <a:cs typeface="Open Sans" pitchFamily="2" charset="0"/>
              </a:defRPr>
            </a:lvl1pPr>
          </a:lstStyle>
          <a:p>
            <a:fld id="{EB4015AA-59F6-416B-87A6-8E3D940284E2}" type="slidenum">
              <a:rPr lang="pl-PL" smtClean="0"/>
              <a:pPr/>
              <a:t>‹#›</a:t>
            </a:fld>
            <a:endParaRPr lang="pl-PL" dirty="0"/>
          </a:p>
        </p:txBody>
      </p:sp>
      <p:sp>
        <p:nvSpPr>
          <p:cNvPr id="7" name="Prostokąt 6">
            <a:extLst>
              <a:ext uri="{FF2B5EF4-FFF2-40B4-BE49-F238E27FC236}">
                <a16:creationId xmlns:a16="http://schemas.microsoft.com/office/drawing/2014/main" id="{4C2A84FB-402E-BB6C-632B-D1ADD49B7D8C}"/>
              </a:ext>
            </a:extLst>
          </p:cNvPr>
          <p:cNvSpPr/>
          <p:nvPr userDrawn="1"/>
        </p:nvSpPr>
        <p:spPr>
          <a:xfrm>
            <a:off x="8585546" y="7380288"/>
            <a:ext cx="1080742" cy="179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3286163953"/>
      </p:ext>
    </p:extLst>
  </p:cSld>
  <p:clrMap bg1="lt1" tx1="dk1" bg2="lt2" tx2="dk2" accent1="accent1" accent2="accent2" accent3="accent3" accent4="accent4" accent5="accent5" accent6="accent6" hlink="hlink" folHlink="folHlink"/>
  <p:sldLayoutIdLst>
    <p:sldLayoutId id="2147483709" r:id="rId1"/>
    <p:sldLayoutId id="2147483725" r:id="rId2"/>
    <p:sldLayoutId id="2147483720" r:id="rId3"/>
    <p:sldLayoutId id="2147483721" r:id="rId4"/>
    <p:sldLayoutId id="2147483710" r:id="rId5"/>
    <p:sldLayoutId id="2147483712" r:id="rId6"/>
    <p:sldLayoutId id="2147483726" r:id="rId7"/>
    <p:sldLayoutId id="2147483740" r:id="rId8"/>
    <p:sldLayoutId id="2147483723" r:id="rId9"/>
    <p:sldLayoutId id="2147483728" r:id="rId10"/>
    <p:sldLayoutId id="2147483741" r:id="rId11"/>
    <p:sldLayoutId id="2147483742" r:id="rId12"/>
  </p:sldLayoutIdLst>
  <p:hf hdr="0" ftr="0"/>
  <p:txStyles>
    <p:titleStyle>
      <a:lvl1pPr algn="l" defTabSz="1007943" rtl="0" eaLnBrk="1" latinLnBrk="0" hangingPunct="1">
        <a:lnSpc>
          <a:spcPts val="3600"/>
        </a:lnSpc>
        <a:spcBef>
          <a:spcPct val="0"/>
        </a:spcBef>
        <a:buNone/>
        <a:defRPr sz="2800" b="1" kern="1200">
          <a:solidFill>
            <a:schemeClr val="tx2"/>
          </a:solidFill>
          <a:latin typeface="Open Sans" pitchFamily="2" charset="0"/>
          <a:ea typeface="Open Sans" pitchFamily="2" charset="0"/>
          <a:cs typeface="Open Sans" pitchFamily="2" charset="0"/>
        </a:defRPr>
      </a:lvl1pPr>
    </p:titleStyle>
    <p:bodyStyle>
      <a:lvl1pPr marL="251986" indent="-251986" algn="l" defTabSz="1007943" rtl="0" eaLnBrk="1" latinLnBrk="0" hangingPunct="1">
        <a:lnSpc>
          <a:spcPts val="2400"/>
        </a:lnSpc>
        <a:spcBef>
          <a:spcPts val="1102"/>
        </a:spcBef>
        <a:buClr>
          <a:schemeClr val="accent1"/>
        </a:buClr>
        <a:buFontTx/>
        <a:buBlip>
          <a:blip r:embed="rId14"/>
        </a:buBlip>
        <a:defRPr sz="1800" kern="1200">
          <a:solidFill>
            <a:schemeClr val="tx1"/>
          </a:solidFill>
          <a:latin typeface="Open Sans" pitchFamily="2" charset="0"/>
          <a:ea typeface="Open Sans" pitchFamily="2" charset="0"/>
          <a:cs typeface="Open Sans" pitchFamily="2" charset="0"/>
        </a:defRPr>
      </a:lvl1pPr>
      <a:lvl2pPr marL="755957" indent="-251986" algn="l" defTabSz="1007943" rtl="0" eaLnBrk="1" latinLnBrk="0" hangingPunct="1">
        <a:lnSpc>
          <a:spcPts val="2400"/>
        </a:lnSpc>
        <a:spcBef>
          <a:spcPts val="551"/>
        </a:spcBef>
        <a:buFontTx/>
        <a:buBlip>
          <a:blip r:embed="rId15"/>
        </a:buBlip>
        <a:defRPr sz="1800" kern="1200">
          <a:solidFill>
            <a:schemeClr val="tx1"/>
          </a:solidFill>
          <a:latin typeface="Open Sans" pitchFamily="2" charset="0"/>
          <a:ea typeface="Open Sans" pitchFamily="2" charset="0"/>
          <a:cs typeface="Open Sans" pitchFamily="2" charset="0"/>
        </a:defRPr>
      </a:lvl2pPr>
      <a:lvl3pPr marL="1259929" indent="-251986" algn="l" defTabSz="1007943" rtl="0" eaLnBrk="1" latinLnBrk="0" hangingPunct="1">
        <a:lnSpc>
          <a:spcPts val="2400"/>
        </a:lnSpc>
        <a:spcBef>
          <a:spcPts val="551"/>
        </a:spcBef>
        <a:buFontTx/>
        <a:buBlip>
          <a:blip r:embed="rId16"/>
        </a:buBlip>
        <a:defRPr sz="1800" kern="1200">
          <a:solidFill>
            <a:schemeClr val="tx1"/>
          </a:solidFill>
          <a:latin typeface="Open Sans" pitchFamily="2" charset="0"/>
          <a:ea typeface="Open Sans" pitchFamily="2" charset="0"/>
          <a:cs typeface="Open Sans" pitchFamily="2" charset="0"/>
        </a:defRPr>
      </a:lvl3pPr>
      <a:lvl4pPr marL="1763900" indent="-251986" algn="l" defTabSz="1007943" rtl="0" eaLnBrk="1" latinLnBrk="0" hangingPunct="1">
        <a:lnSpc>
          <a:spcPts val="2400"/>
        </a:lnSpc>
        <a:spcBef>
          <a:spcPts val="551"/>
        </a:spcBef>
        <a:buFont typeface="Arial" panose="020B0604020202020204" pitchFamily="34" charset="0"/>
        <a:buChar char="•"/>
        <a:defRPr sz="1800" kern="1200">
          <a:solidFill>
            <a:schemeClr val="tx1"/>
          </a:solidFill>
          <a:latin typeface="Open Sans" pitchFamily="2" charset="0"/>
          <a:ea typeface="Open Sans" pitchFamily="2" charset="0"/>
          <a:cs typeface="Open Sans" pitchFamily="2" charset="0"/>
        </a:defRPr>
      </a:lvl4pPr>
      <a:lvl5pPr marL="2267872" indent="-251986" algn="l" defTabSz="1007943" rtl="0" eaLnBrk="1" latinLnBrk="0" hangingPunct="1">
        <a:lnSpc>
          <a:spcPts val="2400"/>
        </a:lnSpc>
        <a:spcBef>
          <a:spcPts val="551"/>
        </a:spcBef>
        <a:buFont typeface="Arial" panose="020B0604020202020204" pitchFamily="34" charset="0"/>
        <a:buChar char="•"/>
        <a:defRPr sz="1800"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93" userDrawn="1">
          <p15:clr>
            <a:srgbClr val="F26B43"/>
          </p15:clr>
        </p15:guide>
        <p15:guide id="2" pos="419" userDrawn="1">
          <p15:clr>
            <a:srgbClr val="F26B43"/>
          </p15:clr>
        </p15:guide>
        <p15:guide id="3" pos="646" userDrawn="1">
          <p15:clr>
            <a:srgbClr val="F26B43"/>
          </p15:clr>
        </p15:guide>
        <p15:guide id="4" pos="873" userDrawn="1">
          <p15:clr>
            <a:srgbClr val="F26B43"/>
          </p15:clr>
        </p15:guide>
        <p15:guide id="5" pos="1100" userDrawn="1">
          <p15:clr>
            <a:srgbClr val="F26B43"/>
          </p15:clr>
        </p15:guide>
        <p15:guide id="6" pos="1327" userDrawn="1">
          <p15:clr>
            <a:srgbClr val="F26B43"/>
          </p15:clr>
        </p15:guide>
        <p15:guide id="7" pos="1553" userDrawn="1">
          <p15:clr>
            <a:srgbClr val="F26B43"/>
          </p15:clr>
        </p15:guide>
        <p15:guide id="8" pos="1780" userDrawn="1">
          <p15:clr>
            <a:srgbClr val="F26B43"/>
          </p15:clr>
        </p15:guide>
        <p15:guide id="9" pos="2007" userDrawn="1">
          <p15:clr>
            <a:srgbClr val="F26B43"/>
          </p15:clr>
        </p15:guide>
        <p15:guide id="10" pos="2234" userDrawn="1">
          <p15:clr>
            <a:srgbClr val="F26B43"/>
          </p15:clr>
        </p15:guide>
        <p15:guide id="11" pos="2460" userDrawn="1">
          <p15:clr>
            <a:srgbClr val="F26B43"/>
          </p15:clr>
        </p15:guide>
        <p15:guide id="12" pos="2687" userDrawn="1">
          <p15:clr>
            <a:srgbClr val="F26B43"/>
          </p15:clr>
        </p15:guide>
        <p15:guide id="13" pos="2914" userDrawn="1">
          <p15:clr>
            <a:srgbClr val="F26B43"/>
          </p15:clr>
        </p15:guide>
        <p15:guide id="14" pos="3141" userDrawn="1">
          <p15:clr>
            <a:srgbClr val="F26B43"/>
          </p15:clr>
        </p15:guide>
        <p15:guide id="15" pos="3368" userDrawn="1">
          <p15:clr>
            <a:srgbClr val="F26B43"/>
          </p15:clr>
        </p15:guide>
        <p15:guide id="16" pos="3594" userDrawn="1">
          <p15:clr>
            <a:srgbClr val="F26B43"/>
          </p15:clr>
        </p15:guide>
        <p15:guide id="17" pos="3821" userDrawn="1">
          <p15:clr>
            <a:srgbClr val="F26B43"/>
          </p15:clr>
        </p15:guide>
        <p15:guide id="18" pos="4048" userDrawn="1">
          <p15:clr>
            <a:srgbClr val="F26B43"/>
          </p15:clr>
        </p15:guide>
        <p15:guide id="19" pos="4275" userDrawn="1">
          <p15:clr>
            <a:srgbClr val="F26B43"/>
          </p15:clr>
        </p15:guide>
        <p15:guide id="20" pos="4501" userDrawn="1">
          <p15:clr>
            <a:srgbClr val="F26B43"/>
          </p15:clr>
        </p15:guide>
        <p15:guide id="21" pos="4728" userDrawn="1">
          <p15:clr>
            <a:srgbClr val="F26B43"/>
          </p15:clr>
        </p15:guide>
        <p15:guide id="22" pos="4955" userDrawn="1">
          <p15:clr>
            <a:srgbClr val="F26B43"/>
          </p15:clr>
        </p15:guide>
        <p15:guide id="23" pos="5182" userDrawn="1">
          <p15:clr>
            <a:srgbClr val="F26B43"/>
          </p15:clr>
        </p15:guide>
        <p15:guide id="24" pos="5408" userDrawn="1">
          <p15:clr>
            <a:srgbClr val="F26B43"/>
          </p15:clr>
        </p15:guide>
        <p15:guide id="25" pos="5635" userDrawn="1">
          <p15:clr>
            <a:srgbClr val="F26B43"/>
          </p15:clr>
        </p15:guide>
        <p15:guide id="26" pos="5862" userDrawn="1">
          <p15:clr>
            <a:srgbClr val="F26B43"/>
          </p15:clr>
        </p15:guide>
        <p15:guide id="27" pos="6089" userDrawn="1">
          <p15:clr>
            <a:srgbClr val="F26B43"/>
          </p15:clr>
        </p15:guide>
        <p15:guide id="28" pos="6316" userDrawn="1">
          <p15:clr>
            <a:srgbClr val="F26B43"/>
          </p15:clr>
        </p15:guide>
        <p15:guide id="29" pos="6542" userDrawn="1">
          <p15:clr>
            <a:srgbClr val="F26B43"/>
          </p15:clr>
        </p15:guide>
        <p15:guide id="30" orient="horz" pos="113" userDrawn="1">
          <p15:clr>
            <a:srgbClr val="F26B43"/>
          </p15:clr>
        </p15:guide>
        <p15:guide id="31" orient="horz" pos="340" userDrawn="1">
          <p15:clr>
            <a:srgbClr val="F26B43"/>
          </p15:clr>
        </p15:guide>
        <p15:guide id="32" orient="horz" pos="567" userDrawn="1">
          <p15:clr>
            <a:srgbClr val="F26B43"/>
          </p15:clr>
        </p15:guide>
        <p15:guide id="33" orient="horz" pos="794" userDrawn="1">
          <p15:clr>
            <a:srgbClr val="F26B43"/>
          </p15:clr>
        </p15:guide>
        <p15:guide id="34" orient="horz" pos="1020" userDrawn="1">
          <p15:clr>
            <a:srgbClr val="F26B43"/>
          </p15:clr>
        </p15:guide>
        <p15:guide id="35" orient="horz" pos="1247" userDrawn="1">
          <p15:clr>
            <a:srgbClr val="F26B43"/>
          </p15:clr>
        </p15:guide>
        <p15:guide id="36" orient="horz" pos="1474" userDrawn="1">
          <p15:clr>
            <a:srgbClr val="F26B43"/>
          </p15:clr>
        </p15:guide>
        <p15:guide id="37" orient="horz" pos="1701" userDrawn="1">
          <p15:clr>
            <a:srgbClr val="F26B43"/>
          </p15:clr>
        </p15:guide>
        <p15:guide id="38" orient="horz" pos="1927" userDrawn="1">
          <p15:clr>
            <a:srgbClr val="F26B43"/>
          </p15:clr>
        </p15:guide>
        <p15:guide id="39" orient="horz" pos="2154" userDrawn="1">
          <p15:clr>
            <a:srgbClr val="F26B43"/>
          </p15:clr>
        </p15:guide>
        <p15:guide id="40" orient="horz" pos="2381" userDrawn="1">
          <p15:clr>
            <a:srgbClr val="F26B43"/>
          </p15:clr>
        </p15:guide>
        <p15:guide id="41" orient="horz" pos="2608" userDrawn="1">
          <p15:clr>
            <a:srgbClr val="F26B43"/>
          </p15:clr>
        </p15:guide>
        <p15:guide id="42" orient="horz" pos="2835" userDrawn="1">
          <p15:clr>
            <a:srgbClr val="F26B43"/>
          </p15:clr>
        </p15:guide>
        <p15:guide id="43" orient="horz" pos="3061" userDrawn="1">
          <p15:clr>
            <a:srgbClr val="F26B43"/>
          </p15:clr>
        </p15:guide>
        <p15:guide id="44" orient="horz" pos="3288" userDrawn="1">
          <p15:clr>
            <a:srgbClr val="F26B43"/>
          </p15:clr>
        </p15:guide>
        <p15:guide id="45" orient="horz" pos="3515" userDrawn="1">
          <p15:clr>
            <a:srgbClr val="F26B43"/>
          </p15:clr>
        </p15:guide>
        <p15:guide id="46" orient="horz" pos="3742" userDrawn="1">
          <p15:clr>
            <a:srgbClr val="F26B43"/>
          </p15:clr>
        </p15:guide>
        <p15:guide id="47" orient="horz" pos="3968" userDrawn="1">
          <p15:clr>
            <a:srgbClr val="F26B43"/>
          </p15:clr>
        </p15:guide>
        <p15:guide id="48" orient="horz" pos="4195" userDrawn="1">
          <p15:clr>
            <a:srgbClr val="F26B43"/>
          </p15:clr>
        </p15:guide>
        <p15:guide id="49" orient="horz" pos="4422" userDrawn="1">
          <p15:clr>
            <a:srgbClr val="F26B43"/>
          </p15:clr>
        </p15:guide>
        <p15:guide id="50" orient="horz" pos="464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hyperlink" Target="http://senju-hime.deviantart.com/art/ANGER-Reference-Side-192886537" TargetMode="Externa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hyperlink" Target="https://pxhere.com/fr/photo/1224306"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93568BE-245E-449B-9BA3-0D02E7BF7EC3}"/>
              </a:ext>
            </a:extLst>
          </p:cNvPr>
          <p:cNvSpPr>
            <a:spLocks noGrp="1"/>
          </p:cNvSpPr>
          <p:nvPr>
            <p:ph type="ctrTitle"/>
          </p:nvPr>
        </p:nvSpPr>
        <p:spPr>
          <a:xfrm>
            <a:off x="1457474" y="2123653"/>
            <a:ext cx="7992477" cy="3744416"/>
          </a:xfrm>
        </p:spPr>
        <p:txBody>
          <a:bodyPr>
            <a:normAutofit fontScale="90000"/>
          </a:bodyPr>
          <a:lstStyle/>
          <a:p>
            <a:pPr algn="r"/>
            <a:r>
              <a:rPr lang="pl-PL" dirty="0"/>
              <a:t>MEDIATOR SZKOLNY</a:t>
            </a:r>
            <a:br>
              <a:rPr lang="pl-PL" dirty="0"/>
            </a:br>
            <a:br>
              <a:rPr lang="pl-PL" dirty="0"/>
            </a:br>
            <a:r>
              <a:rPr lang="pl-PL" dirty="0"/>
              <a:t>Moduł 1: Podstawy wiedzy </a:t>
            </a:r>
            <a:br>
              <a:rPr lang="pl-PL" dirty="0"/>
            </a:br>
            <a:r>
              <a:rPr lang="pl-PL" dirty="0"/>
              <a:t>o mechanizmach powstawania, eskalacji </a:t>
            </a:r>
            <a:br>
              <a:rPr lang="pl-PL" dirty="0"/>
            </a:br>
            <a:r>
              <a:rPr lang="pl-PL" dirty="0"/>
              <a:t>i rozwiązywania konfliktów </a:t>
            </a:r>
            <a:br>
              <a:rPr lang="pl-PL" dirty="0"/>
            </a:br>
            <a:r>
              <a:rPr lang="pl-PL" dirty="0"/>
              <a:t>(16 godzin)</a:t>
            </a:r>
            <a:br>
              <a:rPr lang="pl-PL" dirty="0"/>
            </a:br>
            <a:br>
              <a:rPr lang="pl-PL" dirty="0"/>
            </a:br>
            <a:r>
              <a:rPr lang="pl-PL" sz="2800" b="0" dirty="0"/>
              <a:t>dr Monika Wichłacz</a:t>
            </a:r>
          </a:p>
        </p:txBody>
      </p:sp>
    </p:spTree>
    <p:extLst>
      <p:ext uri="{BB962C8B-B14F-4D97-AF65-F5344CB8AC3E}">
        <p14:creationId xmlns:p14="http://schemas.microsoft.com/office/powerpoint/2010/main" val="16718393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ytuł 1">
            <a:extLst>
              <a:ext uri="{FF2B5EF4-FFF2-40B4-BE49-F238E27FC236}">
                <a16:creationId xmlns:a16="http://schemas.microsoft.com/office/drawing/2014/main" id="{CF161EC3-EB17-44E8-AE1A-1AE7C6B0EB9C}"/>
              </a:ext>
            </a:extLst>
          </p:cNvPr>
          <p:cNvSpPr>
            <a:spLocks noGrp="1"/>
          </p:cNvSpPr>
          <p:nvPr>
            <p:ph type="title"/>
          </p:nvPr>
        </p:nvSpPr>
        <p:spPr>
          <a:xfrm>
            <a:off x="1958665" y="1436174"/>
            <a:ext cx="6769336" cy="756154"/>
          </a:xfrm>
        </p:spPr>
        <p:txBody>
          <a:bodyPr anchor="b">
            <a:normAutofit/>
          </a:bodyPr>
          <a:lstStyle/>
          <a:p>
            <a:pPr algn="ctr">
              <a:defRPr/>
            </a:pPr>
            <a:r>
              <a:rPr lang="pl-PL" sz="4630" dirty="0"/>
              <a:t>Fazy eksperymentu</a:t>
            </a:r>
          </a:p>
        </p:txBody>
      </p:sp>
      <p:sp>
        <p:nvSpPr>
          <p:cNvPr id="3" name="Symbol zastępczy zawartości 2">
            <a:extLst>
              <a:ext uri="{FF2B5EF4-FFF2-40B4-BE49-F238E27FC236}">
                <a16:creationId xmlns:a16="http://schemas.microsoft.com/office/drawing/2014/main" id="{7B6A4256-BEFB-429D-B8D2-AB6EE46B3294}"/>
              </a:ext>
            </a:extLst>
          </p:cNvPr>
          <p:cNvSpPr>
            <a:spLocks noGrp="1"/>
          </p:cNvSpPr>
          <p:nvPr>
            <p:ph idx="1"/>
          </p:nvPr>
        </p:nvSpPr>
        <p:spPr>
          <a:xfrm>
            <a:off x="1097434" y="3059757"/>
            <a:ext cx="7937549" cy="3651272"/>
          </a:xfrm>
        </p:spPr>
        <p:txBody>
          <a:bodyPr rtlCol="0" anchor="t">
            <a:normAutofit fontScale="77500" lnSpcReduction="20000"/>
          </a:bodyPr>
          <a:lstStyle/>
          <a:p>
            <a:pPr marL="403177" indent="-282224" algn="ctr">
              <a:buFont typeface="Arial" pitchFamily="34" charset="0"/>
              <a:buChar char="•"/>
              <a:defRPr/>
            </a:pPr>
            <a:r>
              <a:rPr lang="pl-PL" sz="3086" dirty="0"/>
              <a:t>budowanie struktury i tożsamości grupowej</a:t>
            </a:r>
          </a:p>
          <a:p>
            <a:pPr marL="403177" indent="-282224" algn="ctr">
              <a:buFont typeface="Arial" pitchFamily="34" charset="0"/>
              <a:buChar char="•"/>
              <a:defRPr/>
            </a:pPr>
            <a:endParaRPr lang="pl-PL" sz="3086" dirty="0"/>
          </a:p>
          <a:p>
            <a:pPr marL="403177" indent="-282224" algn="ctr">
              <a:buFont typeface="Arial" pitchFamily="34" charset="0"/>
              <a:buChar char="•"/>
              <a:defRPr/>
            </a:pPr>
            <a:r>
              <a:rPr lang="pl-PL" sz="3086" dirty="0"/>
              <a:t>eskalacja (frustracja budzi wrogość)</a:t>
            </a:r>
          </a:p>
          <a:p>
            <a:pPr marL="403177" indent="-282224" algn="ctr">
              <a:buFont typeface="Arial" pitchFamily="34" charset="0"/>
              <a:buChar char="•"/>
              <a:defRPr/>
            </a:pPr>
            <a:endParaRPr lang="pl-PL" sz="3086" dirty="0"/>
          </a:p>
          <a:p>
            <a:pPr marL="403177" indent="-282224" algn="ctr">
              <a:buFont typeface="Arial" pitchFamily="34" charset="0"/>
              <a:buChar char="•"/>
              <a:defRPr/>
            </a:pPr>
            <a:r>
              <a:rPr lang="pl-PL" sz="3086" dirty="0"/>
              <a:t>redukcja konfliktu (cele nadrzędne</a:t>
            </a:r>
            <a:r>
              <a:rPr lang="pl-PL" sz="2205" dirty="0"/>
              <a:t>)</a:t>
            </a:r>
          </a:p>
          <a:p>
            <a:pPr marL="403177" indent="-282224" algn="ctr">
              <a:buNone/>
              <a:defRPr/>
            </a:pPr>
            <a:endParaRPr lang="pl-PL" sz="2205" dirty="0"/>
          </a:p>
          <a:p>
            <a:pPr marL="403177" indent="-282224" algn="ctr">
              <a:buFont typeface="Arial" pitchFamily="34" charset="0"/>
              <a:buChar char="•"/>
              <a:defRPr/>
            </a:pPr>
            <a:endParaRPr lang="pl-PL" sz="2205" dirty="0"/>
          </a:p>
          <a:p>
            <a:pPr marL="403177" indent="-282224" algn="ctr">
              <a:buNone/>
              <a:defRPr/>
            </a:pPr>
            <a:r>
              <a:rPr lang="pl-PL" sz="2205" dirty="0"/>
              <a:t>(Nieudane próby w </a:t>
            </a:r>
            <a:r>
              <a:rPr lang="en-US" sz="2205" dirty="0"/>
              <a:t>1949 </a:t>
            </a:r>
            <a:r>
              <a:rPr lang="pl-PL" sz="2205" dirty="0"/>
              <a:t>r.-</a:t>
            </a:r>
            <a:r>
              <a:rPr lang="en-US" sz="2205" dirty="0"/>
              <a:t>'Happy Valley Camp' </a:t>
            </a:r>
            <a:r>
              <a:rPr lang="pl-PL" sz="2205" dirty="0"/>
              <a:t>oraz </a:t>
            </a:r>
            <a:r>
              <a:rPr lang="en-US" sz="2205" dirty="0"/>
              <a:t>1953</a:t>
            </a:r>
            <a:r>
              <a:rPr lang="pl-PL" sz="2205" dirty="0"/>
              <a:t> -</a:t>
            </a:r>
            <a:r>
              <a:rPr lang="en-US" sz="2205" dirty="0"/>
              <a:t> 'Camp </a:t>
            </a:r>
            <a:r>
              <a:rPr lang="en-US" sz="2205" dirty="0" err="1"/>
              <a:t>Talualac</a:t>
            </a:r>
            <a:r>
              <a:rPr lang="en-US" sz="2205" dirty="0"/>
              <a:t>‘</a:t>
            </a:r>
            <a:r>
              <a:rPr lang="pl-PL" sz="2205" dirty="0"/>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Obraz 2">
            <a:extLst>
              <a:ext uri="{FF2B5EF4-FFF2-40B4-BE49-F238E27FC236}">
                <a16:creationId xmlns:a16="http://schemas.microsoft.com/office/drawing/2014/main" id="{75F76BB1-E324-490F-9A4D-140AAF4DA8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602" y="657971"/>
            <a:ext cx="9092609" cy="6243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8D66A2C-2779-4CE7-927E-DE44525BB06E}"/>
              </a:ext>
            </a:extLst>
          </p:cNvPr>
          <p:cNvSpPr>
            <a:spLocks noGrp="1"/>
          </p:cNvSpPr>
          <p:nvPr>
            <p:ph type="title"/>
          </p:nvPr>
        </p:nvSpPr>
        <p:spPr>
          <a:xfrm>
            <a:off x="504002" y="1607373"/>
            <a:ext cx="2753672" cy="4344928"/>
          </a:xfrm>
        </p:spPr>
        <p:txBody>
          <a:bodyPr>
            <a:normAutofit/>
          </a:bodyPr>
          <a:lstStyle/>
          <a:p>
            <a:br>
              <a:rPr lang="pl-PL" dirty="0"/>
            </a:br>
            <a:br>
              <a:rPr lang="pl-PL" dirty="0"/>
            </a:br>
            <a:br>
              <a:rPr lang="pl-PL" dirty="0"/>
            </a:br>
            <a:r>
              <a:rPr lang="pl-PL" dirty="0"/>
              <a:t>Realistyczna teoria</a:t>
            </a:r>
            <a:br>
              <a:rPr lang="pl-PL" dirty="0"/>
            </a:br>
            <a:r>
              <a:rPr lang="pl-PL" dirty="0"/>
              <a:t>konfliktu</a:t>
            </a:r>
          </a:p>
        </p:txBody>
      </p:sp>
      <p:sp>
        <p:nvSpPr>
          <p:cNvPr id="3" name="Symbol zastępczy zawartości 2">
            <a:extLst>
              <a:ext uri="{FF2B5EF4-FFF2-40B4-BE49-F238E27FC236}">
                <a16:creationId xmlns:a16="http://schemas.microsoft.com/office/drawing/2014/main" id="{A69A262A-B528-4892-A9E0-DA21DF275E6A}"/>
              </a:ext>
            </a:extLst>
          </p:cNvPr>
          <p:cNvSpPr>
            <a:spLocks noGrp="1"/>
          </p:cNvSpPr>
          <p:nvPr>
            <p:ph idx="1"/>
          </p:nvPr>
        </p:nvSpPr>
        <p:spPr>
          <a:xfrm>
            <a:off x="2969642" y="1001695"/>
            <a:ext cx="6937504" cy="5556284"/>
          </a:xfrm>
        </p:spPr>
        <p:txBody>
          <a:bodyPr anchor="ctr">
            <a:normAutofit/>
          </a:bodyPr>
          <a:lstStyle/>
          <a:p>
            <a:pPr marL="0" indent="0" algn="just">
              <a:lnSpc>
                <a:spcPct val="100000"/>
              </a:lnSpc>
              <a:buNone/>
            </a:pPr>
            <a:br>
              <a:rPr lang="pl-PL" sz="2646" dirty="0"/>
            </a:br>
            <a:r>
              <a:rPr lang="pl-PL" sz="2800" dirty="0">
                <a:latin typeface="Aptos Narrow" panose="020B0004020202020204" pitchFamily="34" charset="0"/>
                <a:ea typeface="Open Sans" panose="020B0606030504020204" pitchFamily="34" charset="0"/>
                <a:cs typeface="Open Sans" panose="020B0606030504020204" pitchFamily="34" charset="0"/>
              </a:rPr>
              <a:t>Konflikt rozwija się, gdy jedna strona ma realistyczny, racjonalny w jej postrzeganiu, powód, aby konkurować lub walczyć z inną. Dwie lub więcej stron/grup dąży do uzyskania  tych samych, ograniczonych, zasobów.</a:t>
            </a:r>
          </a:p>
        </p:txBody>
      </p:sp>
    </p:spTree>
    <p:extLst>
      <p:ext uri="{BB962C8B-B14F-4D97-AF65-F5344CB8AC3E}">
        <p14:creationId xmlns:p14="http://schemas.microsoft.com/office/powerpoint/2010/main" val="2702856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1B86A53-B119-44FE-BF91-470DFC1E2D9A}"/>
              </a:ext>
            </a:extLst>
          </p:cNvPr>
          <p:cNvSpPr>
            <a:spLocks noGrp="1"/>
          </p:cNvSpPr>
          <p:nvPr>
            <p:ph type="title"/>
          </p:nvPr>
        </p:nvSpPr>
        <p:spPr>
          <a:xfrm>
            <a:off x="1440071" y="384559"/>
            <a:ext cx="8303757" cy="967534"/>
          </a:xfrm>
        </p:spPr>
        <p:txBody>
          <a:bodyPr anchor="ctr">
            <a:normAutofit/>
          </a:bodyPr>
          <a:lstStyle/>
          <a:p>
            <a:pPr>
              <a:defRPr/>
            </a:pPr>
            <a:r>
              <a:rPr lang="pl-PL" sz="3858">
                <a:solidFill>
                  <a:srgbClr val="FFFFFF"/>
                </a:solidFill>
              </a:rPr>
              <a:t>Eksperyment H. Tajfela (1971)</a:t>
            </a:r>
          </a:p>
        </p:txBody>
      </p:sp>
      <p:pic>
        <p:nvPicPr>
          <p:cNvPr id="12290" name="Obraz 4" descr="Znalezione obrazy dla zapytania picasso">
            <a:extLst>
              <a:ext uri="{FF2B5EF4-FFF2-40B4-BE49-F238E27FC236}">
                <a16:creationId xmlns:a16="http://schemas.microsoft.com/office/drawing/2014/main" id="{87B35070-F67D-46EE-AB0A-9912407C9FB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347640" y="2686892"/>
            <a:ext cx="75904" cy="95783"/>
          </a:xfrm>
        </p:spPr>
      </p:pic>
      <p:pic>
        <p:nvPicPr>
          <p:cNvPr id="12292" name="Obraz 6" descr="Znalezione obrazy dla zapytania kandinsky">
            <a:extLst>
              <a:ext uri="{FF2B5EF4-FFF2-40B4-BE49-F238E27FC236}">
                <a16:creationId xmlns:a16="http://schemas.microsoft.com/office/drawing/2014/main" id="{E49498B9-28BA-4CC7-B3CF-0C5C1E9DAE6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16348" y="2497130"/>
            <a:ext cx="4156669" cy="278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pole tekstowe 7">
            <a:extLst>
              <a:ext uri="{FF2B5EF4-FFF2-40B4-BE49-F238E27FC236}">
                <a16:creationId xmlns:a16="http://schemas.microsoft.com/office/drawing/2014/main" id="{A2378561-876E-4D9F-9ABC-ABF21E516244}"/>
              </a:ext>
            </a:extLst>
          </p:cNvPr>
          <p:cNvSpPr txBox="1">
            <a:spLocks noChangeArrowheads="1"/>
          </p:cNvSpPr>
          <p:nvPr/>
        </p:nvSpPr>
        <p:spPr bwMode="auto">
          <a:xfrm>
            <a:off x="1443898" y="1052585"/>
            <a:ext cx="65476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defTabSz="1038181">
              <a:spcBef>
                <a:spcPct val="0"/>
              </a:spcBef>
              <a:spcAft>
                <a:spcPts val="661"/>
              </a:spcAft>
              <a:buClrTx/>
              <a:buSzTx/>
              <a:buNone/>
            </a:pPr>
            <a:r>
              <a:rPr lang="pl-PL" altLang="pl-PL" sz="4000" b="1" dirty="0" err="1">
                <a:solidFill>
                  <a:schemeClr val="tx2"/>
                </a:solidFill>
                <a:latin typeface="Arial" panose="020B0604020202020204" pitchFamily="34" charset="0"/>
              </a:rPr>
              <a:t>Klee</a:t>
            </a:r>
            <a:r>
              <a:rPr lang="pl-PL" altLang="pl-PL" sz="4000" b="1" dirty="0">
                <a:solidFill>
                  <a:schemeClr val="tx2"/>
                </a:solidFill>
                <a:latin typeface="Arial" panose="020B0604020202020204" pitchFamily="34" charset="0"/>
              </a:rPr>
              <a:t> czy Kandinsky?</a:t>
            </a:r>
          </a:p>
        </p:txBody>
      </p:sp>
      <p:pic>
        <p:nvPicPr>
          <p:cNvPr id="12294" name="Obraz 9" descr="Znalezione obrazy dla zapytania kandinsky">
            <a:extLst>
              <a:ext uri="{FF2B5EF4-FFF2-40B4-BE49-F238E27FC236}">
                <a16:creationId xmlns:a16="http://schemas.microsoft.com/office/drawing/2014/main" id="{16F5DA57-9928-4D69-A466-2E5776DD6FF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11495" y="2699541"/>
            <a:ext cx="121085" cy="72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Obraz 11" descr="Znalezione obrazy dla zapytania klee">
            <a:extLst>
              <a:ext uri="{FF2B5EF4-FFF2-40B4-BE49-F238E27FC236}">
                <a16:creationId xmlns:a16="http://schemas.microsoft.com/office/drawing/2014/main" id="{E9415515-126A-43AE-9890-1163C2E53C9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8588" y="2497130"/>
            <a:ext cx="3632567" cy="297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ytuł 1">
            <a:extLst>
              <a:ext uri="{FF2B5EF4-FFF2-40B4-BE49-F238E27FC236}">
                <a16:creationId xmlns:a16="http://schemas.microsoft.com/office/drawing/2014/main" id="{29CB9A6A-BD18-CD4D-C823-DD87F54A58B9}"/>
              </a:ext>
            </a:extLst>
          </p:cNvPr>
          <p:cNvSpPr txBox="1">
            <a:spLocks/>
          </p:cNvSpPr>
          <p:nvPr/>
        </p:nvSpPr>
        <p:spPr>
          <a:xfrm>
            <a:off x="2432580" y="5494435"/>
            <a:ext cx="7205984" cy="877729"/>
          </a:xfrm>
          <a:prstGeom prst="rect">
            <a:avLst/>
          </a:prstGeom>
        </p:spPr>
        <p:txBody>
          <a:bodyPr vert="horz" lIns="0" tIns="0" rIns="0" bIns="0" rtlCol="0" anchor="ctr" anchorCtr="0">
            <a:normAutofit/>
          </a:bodyPr>
          <a:lstStyle>
            <a:lvl1pPr algn="l" defTabSz="1007943" rtl="0" eaLnBrk="1" latinLnBrk="0" hangingPunct="1">
              <a:lnSpc>
                <a:spcPts val="3600"/>
              </a:lnSpc>
              <a:spcBef>
                <a:spcPct val="0"/>
              </a:spcBef>
              <a:buNone/>
              <a:defRPr sz="2800" b="1" kern="1200">
                <a:solidFill>
                  <a:schemeClr val="tx2"/>
                </a:solidFill>
                <a:latin typeface="Open Sans" pitchFamily="2" charset="0"/>
                <a:ea typeface="Open Sans" pitchFamily="2" charset="0"/>
                <a:cs typeface="Open Sans" pitchFamily="2" charset="0"/>
              </a:defRPr>
            </a:lvl1pPr>
          </a:lstStyle>
          <a:p>
            <a:pPr>
              <a:defRPr/>
            </a:pPr>
            <a:r>
              <a:rPr lang="pl-PL" dirty="0"/>
              <a:t>Eksperyment H. </a:t>
            </a:r>
            <a:r>
              <a:rPr lang="pl-PL" dirty="0" err="1"/>
              <a:t>Tajfela</a:t>
            </a:r>
            <a:r>
              <a:rPr lang="pl-PL" dirty="0"/>
              <a:t> (1971)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92119EC-86BE-469F-AD8C-B8318077288D}"/>
              </a:ext>
            </a:extLst>
          </p:cNvPr>
          <p:cNvSpPr>
            <a:spLocks noGrp="1"/>
          </p:cNvSpPr>
          <p:nvPr>
            <p:ph type="title"/>
          </p:nvPr>
        </p:nvSpPr>
        <p:spPr>
          <a:xfrm>
            <a:off x="5591101" y="207941"/>
            <a:ext cx="4437956" cy="1428759"/>
          </a:xfrm>
        </p:spPr>
        <p:txBody>
          <a:bodyPr anchor="b">
            <a:normAutofit/>
          </a:bodyPr>
          <a:lstStyle/>
          <a:p>
            <a:pPr algn="ctr"/>
            <a:r>
              <a:rPr lang="pl-PL" sz="3968" dirty="0"/>
              <a:t>Społeczna kategoryzacja</a:t>
            </a:r>
          </a:p>
        </p:txBody>
      </p:sp>
      <p:pic>
        <p:nvPicPr>
          <p:cNvPr id="5" name="Picture 4" descr="Plastikowe zabawkowe cyfry">
            <a:extLst>
              <a:ext uri="{FF2B5EF4-FFF2-40B4-BE49-F238E27FC236}">
                <a16:creationId xmlns:a16="http://schemas.microsoft.com/office/drawing/2014/main" id="{92EE5224-3F1F-00EB-784F-A103FAE08683}"/>
              </a:ext>
            </a:extLst>
          </p:cNvPr>
          <p:cNvPicPr>
            <a:picLocks noChangeAspect="1"/>
          </p:cNvPicPr>
          <p:nvPr/>
        </p:nvPicPr>
        <p:blipFill rotWithShape="1">
          <a:blip r:embed="rId3"/>
          <a:srcRect l="26188" r="32047"/>
          <a:stretch/>
        </p:blipFill>
        <p:spPr>
          <a:xfrm>
            <a:off x="536901" y="330153"/>
            <a:ext cx="4316906" cy="6899370"/>
          </a:xfrm>
          <a:prstGeom prst="rect">
            <a:avLst/>
          </a:prstGeom>
        </p:spPr>
      </p:pic>
      <p:sp>
        <p:nvSpPr>
          <p:cNvPr id="3" name="Symbol zastępczy zawartości 2">
            <a:extLst>
              <a:ext uri="{FF2B5EF4-FFF2-40B4-BE49-F238E27FC236}">
                <a16:creationId xmlns:a16="http://schemas.microsoft.com/office/drawing/2014/main" id="{D773AE20-31C0-46B0-A939-E23BC947CBC2}"/>
              </a:ext>
            </a:extLst>
          </p:cNvPr>
          <p:cNvSpPr>
            <a:spLocks noGrp="1"/>
          </p:cNvSpPr>
          <p:nvPr>
            <p:ph idx="1"/>
          </p:nvPr>
        </p:nvSpPr>
        <p:spPr>
          <a:xfrm>
            <a:off x="5129882" y="2195661"/>
            <a:ext cx="4661047" cy="4811037"/>
          </a:xfrm>
        </p:spPr>
        <p:txBody>
          <a:bodyPr anchor="t">
            <a:noAutofit/>
          </a:bodyPr>
          <a:lstStyle/>
          <a:p>
            <a:pPr marL="0" indent="0" algn="just">
              <a:buNone/>
            </a:pPr>
            <a:r>
              <a:rPr lang="pl-PL" sz="2425" dirty="0">
                <a:solidFill>
                  <a:schemeClr val="tx1">
                    <a:alpha val="80000"/>
                  </a:schemeClr>
                </a:solidFill>
                <a:latin typeface="Calibri" panose="020F0502020204030204" pitchFamily="34" charset="0"/>
                <a:ea typeface="Times New Roman" panose="02020603050405020304" pitchFamily="18" charset="0"/>
                <a:cs typeface="Calibri" panose="020F0502020204030204" pitchFamily="34" charset="0"/>
              </a:rPr>
              <a:t>Porządkowanie nowych bodźców, zjawisk poprzez ujmowanie ich jako należących do danej kategorii. Pozwala ocenić, formułować przewidywania. </a:t>
            </a:r>
            <a:r>
              <a:rPr lang="pl-PL" sz="2425" dirty="0">
                <a:solidFill>
                  <a:schemeClr val="tx1">
                    <a:alpha val="80000"/>
                  </a:schemeClr>
                </a:solidFill>
                <a:latin typeface="Calibri" panose="020F0502020204030204" pitchFamily="34" charset="0"/>
                <a:cs typeface="Calibri" panose="020F0502020204030204" pitchFamily="34" charset="0"/>
              </a:rPr>
              <a:t>Wzmacnia przy tym tendencję do postrzegania różnic </a:t>
            </a:r>
            <a:r>
              <a:rPr lang="pl-PL" sz="2425" dirty="0" err="1">
                <a:solidFill>
                  <a:schemeClr val="tx1">
                    <a:alpha val="80000"/>
                  </a:schemeClr>
                </a:solidFill>
                <a:latin typeface="Calibri" panose="020F0502020204030204" pitchFamily="34" charset="0"/>
                <a:cs typeface="Calibri" panose="020F0502020204030204" pitchFamily="34" charset="0"/>
              </a:rPr>
              <a:t>międzykategorialnych</a:t>
            </a:r>
            <a:r>
              <a:rPr lang="pl-PL" sz="2425" dirty="0">
                <a:solidFill>
                  <a:schemeClr val="tx1">
                    <a:alpha val="80000"/>
                  </a:schemeClr>
                </a:solidFill>
                <a:latin typeface="Calibri" panose="020F0502020204030204" pitchFamily="34" charset="0"/>
                <a:cs typeface="Calibri" panose="020F0502020204030204" pitchFamily="34" charset="0"/>
              </a:rPr>
              <a:t> oraz spadku ilości różnic postrzeganych wewnątrz jednej kategorii. </a:t>
            </a:r>
            <a:r>
              <a:rPr lang="pl-PL" sz="2425" dirty="0">
                <a:solidFill>
                  <a:schemeClr val="tx1">
                    <a:alpha val="80000"/>
                  </a:schemeClr>
                </a:solidFill>
                <a:latin typeface="Calibri" panose="020F0502020204030204" pitchFamily="34" charset="0"/>
                <a:ea typeface="Times New Roman" panose="02020603050405020304" pitchFamily="18" charset="0"/>
                <a:cs typeface="Calibri" panose="020F0502020204030204" pitchFamily="34" charset="0"/>
              </a:rPr>
              <a:t>Konsekwencją często podział na „nas” i „onych”, </a:t>
            </a:r>
            <a:r>
              <a:rPr lang="pl-PL" sz="2425" dirty="0" err="1">
                <a:solidFill>
                  <a:schemeClr val="tx1">
                    <a:alpha val="80000"/>
                  </a:schemeClr>
                </a:solidFill>
                <a:latin typeface="Calibri" panose="020F0502020204030204" pitchFamily="34" charset="0"/>
                <a:ea typeface="Times New Roman" panose="02020603050405020304" pitchFamily="18" charset="0"/>
                <a:cs typeface="Calibri" panose="020F0502020204030204" pitchFamily="34" charset="0"/>
              </a:rPr>
              <a:t>stereotypizacja</a:t>
            </a:r>
            <a:r>
              <a:rPr lang="pl-PL" sz="2425" dirty="0">
                <a:solidFill>
                  <a:schemeClr val="tx1">
                    <a:alpha val="80000"/>
                  </a:schemeClr>
                </a:solidFill>
                <a:latin typeface="Calibri" panose="020F0502020204030204" pitchFamily="34" charset="0"/>
                <a:ea typeface="Times New Roman" panose="02020603050405020304" pitchFamily="18" charset="0"/>
                <a:cs typeface="Calibri" panose="020F0502020204030204" pitchFamily="34" charset="0"/>
              </a:rPr>
              <a:t>, etykietowanie</a:t>
            </a:r>
            <a:endParaRPr lang="pl-PL" sz="2425" dirty="0">
              <a:solidFill>
                <a:schemeClr val="tx1">
                  <a:alpha val="8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363583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BA08061-6B3B-4CA5-AD3C-3D04B0CA3E7B}"/>
              </a:ext>
            </a:extLst>
          </p:cNvPr>
          <p:cNvSpPr>
            <a:spLocks noGrp="1"/>
          </p:cNvSpPr>
          <p:nvPr>
            <p:ph type="title"/>
          </p:nvPr>
        </p:nvSpPr>
        <p:spPr>
          <a:xfrm>
            <a:off x="89322" y="2123653"/>
            <a:ext cx="4752528" cy="3600400"/>
          </a:xfrm>
        </p:spPr>
        <p:txBody>
          <a:bodyPr vert="horz" lIns="100796" tIns="50398" rIns="100796" bIns="50398" rtlCol="0" anchor="b" anchorCtr="0">
            <a:normAutofit/>
          </a:bodyPr>
          <a:lstStyle/>
          <a:p>
            <a:pPr algn="ctr">
              <a:lnSpc>
                <a:spcPct val="90000"/>
              </a:lnSpc>
              <a:defRPr/>
            </a:pPr>
            <a:r>
              <a:rPr lang="en-US" sz="4299" dirty="0"/>
              <a:t> </a:t>
            </a:r>
            <a:r>
              <a:rPr lang="pl-PL" sz="4299" dirty="0"/>
              <a:t>Niebieskie oczy,</a:t>
            </a:r>
            <a:br>
              <a:rPr lang="pl-PL" sz="4299" dirty="0"/>
            </a:br>
            <a:r>
              <a:rPr lang="pl-PL" sz="4299" dirty="0"/>
              <a:t>brązowe oczy</a:t>
            </a:r>
            <a:br>
              <a:rPr lang="pl-PL" sz="4299" dirty="0"/>
            </a:br>
            <a:br>
              <a:rPr lang="pl-PL" sz="4299" dirty="0"/>
            </a:br>
            <a:br>
              <a:rPr lang="pl-PL" sz="4299" dirty="0"/>
            </a:br>
            <a:r>
              <a:rPr lang="en-US" dirty="0" err="1"/>
              <a:t>Eksperyment</a:t>
            </a:r>
            <a:r>
              <a:rPr lang="en-US" dirty="0"/>
              <a:t> J</a:t>
            </a:r>
            <a:r>
              <a:rPr lang="pl-PL" dirty="0"/>
              <a:t>.</a:t>
            </a:r>
            <a:r>
              <a:rPr lang="en-US" dirty="0"/>
              <a:t> Elliott (1968)</a:t>
            </a:r>
          </a:p>
        </p:txBody>
      </p:sp>
      <p:pic>
        <p:nvPicPr>
          <p:cNvPr id="16388" name="Picture 2" descr="C:\Users\Mona\Desktop\eyestorm-300x226.jpg">
            <a:extLst>
              <a:ext uri="{FF2B5EF4-FFF2-40B4-BE49-F238E27FC236}">
                <a16:creationId xmlns:a16="http://schemas.microsoft.com/office/drawing/2014/main" id="{0BEB5947-CF58-4045-901F-0795C6F42C25}"/>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15587" r="19146"/>
          <a:stretch/>
        </p:blipFill>
        <p:spPr bwMode="auto">
          <a:xfrm>
            <a:off x="3836164" y="-246390"/>
            <a:ext cx="6549525" cy="7559676"/>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ytuł 1">
            <a:extLst>
              <a:ext uri="{FF2B5EF4-FFF2-40B4-BE49-F238E27FC236}">
                <a16:creationId xmlns:a16="http://schemas.microsoft.com/office/drawing/2014/main" id="{FB93D078-A3B8-49B4-BBA7-88137B6AD9ED}"/>
              </a:ext>
            </a:extLst>
          </p:cNvPr>
          <p:cNvSpPr>
            <a:spLocks noGrp="1"/>
          </p:cNvSpPr>
          <p:nvPr>
            <p:ph type="title"/>
          </p:nvPr>
        </p:nvSpPr>
        <p:spPr>
          <a:xfrm>
            <a:off x="504001" y="334236"/>
            <a:ext cx="2222514" cy="3842479"/>
          </a:xfrm>
        </p:spPr>
        <p:txBody>
          <a:bodyPr>
            <a:normAutofit/>
          </a:bodyPr>
          <a:lstStyle/>
          <a:p>
            <a:pPr>
              <a:defRPr/>
            </a:pPr>
            <a:r>
              <a:rPr lang="pl-PL" sz="3527" dirty="0"/>
              <a:t>Koło konfliktu Moore’a</a:t>
            </a:r>
            <a:br>
              <a:rPr lang="pl-PL" sz="3527" dirty="0"/>
            </a:br>
            <a:endParaRPr lang="pl-PL" sz="3527" dirty="0"/>
          </a:p>
        </p:txBody>
      </p:sp>
      <p:pic>
        <p:nvPicPr>
          <p:cNvPr id="19459" name="Picture 2" descr="https://fbcdn-photos-g-a.akamaihd.net/hphotos-ak-frc3/v/t1.0-0/p480x480/10858596_1590324427855996_6589988781759170278_n.jpg?oh=aba70d1cf1440660d5083c8e0e87ddcc&amp;oe=56BB44BA&amp;__gda__=1454629031_eab0e4ce2cfd0ef0bf9de9be3bc4e4fd">
            <a:extLst>
              <a:ext uri="{FF2B5EF4-FFF2-40B4-BE49-F238E27FC236}">
                <a16:creationId xmlns:a16="http://schemas.microsoft.com/office/drawing/2014/main" id="{AFE4FD7C-0DFE-4A8B-8BC1-BC4FD5495F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7764" y="257130"/>
            <a:ext cx="7559638" cy="7302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2CB0D56-FA93-EE73-9C72-4F4BC17CD702}"/>
              </a:ext>
            </a:extLst>
          </p:cNvPr>
          <p:cNvSpPr>
            <a:spLocks noGrp="1"/>
          </p:cNvSpPr>
          <p:nvPr>
            <p:ph type="ctrTitle"/>
          </p:nvPr>
        </p:nvSpPr>
        <p:spPr>
          <a:xfrm flipH="1">
            <a:off x="5849962" y="3707829"/>
            <a:ext cx="3672408" cy="2016224"/>
          </a:xfrm>
        </p:spPr>
        <p:txBody>
          <a:bodyPr>
            <a:normAutofit/>
          </a:bodyPr>
          <a:lstStyle/>
          <a:p>
            <a:pPr algn="l"/>
            <a:r>
              <a:rPr lang="pl-PL" sz="4850" dirty="0"/>
              <a:t>Przyczyny konfliktów szkolnych </a:t>
            </a:r>
          </a:p>
        </p:txBody>
      </p:sp>
      <p:sp>
        <p:nvSpPr>
          <p:cNvPr id="3" name="Podtytuł 2">
            <a:extLst>
              <a:ext uri="{FF2B5EF4-FFF2-40B4-BE49-F238E27FC236}">
                <a16:creationId xmlns:a16="http://schemas.microsoft.com/office/drawing/2014/main" id="{55496CB0-7005-089F-00F4-5CD182405AE2}"/>
              </a:ext>
            </a:extLst>
          </p:cNvPr>
          <p:cNvSpPr>
            <a:spLocks noGrp="1"/>
          </p:cNvSpPr>
          <p:nvPr>
            <p:ph type="subTitle" idx="1"/>
          </p:nvPr>
        </p:nvSpPr>
        <p:spPr>
          <a:xfrm>
            <a:off x="1097434" y="5652045"/>
            <a:ext cx="4104456" cy="504056"/>
          </a:xfrm>
        </p:spPr>
        <p:txBody>
          <a:bodyPr>
            <a:normAutofit/>
          </a:bodyPr>
          <a:lstStyle/>
          <a:p>
            <a:pPr algn="l"/>
            <a:r>
              <a:rPr lang="pl-PL" sz="1400" dirty="0"/>
              <a:t>Martinez (2005), </a:t>
            </a:r>
            <a:r>
              <a:rPr lang="pl-PL" sz="1400" dirty="0" err="1"/>
              <a:t>Pasierbiński</a:t>
            </a:r>
            <a:r>
              <a:rPr lang="pl-PL" sz="1400" dirty="0"/>
              <a:t> (1965)</a:t>
            </a:r>
          </a:p>
        </p:txBody>
      </p:sp>
      <p:pic>
        <p:nvPicPr>
          <p:cNvPr id="4" name="Obraz 3" descr="Obraz zawierający osoba, w pomieszczeniu, ubrania, klasa&#10;&#10;Opis wygenerowany automatycznie">
            <a:extLst>
              <a:ext uri="{FF2B5EF4-FFF2-40B4-BE49-F238E27FC236}">
                <a16:creationId xmlns:a16="http://schemas.microsoft.com/office/drawing/2014/main" id="{BCDD2C62-EE21-E0A4-A28B-CCA1B6928370}"/>
              </a:ext>
            </a:extLst>
          </p:cNvPr>
          <p:cNvPicPr>
            <a:picLocks noChangeAspect="1"/>
          </p:cNvPicPr>
          <p:nvPr/>
        </p:nvPicPr>
        <p:blipFill>
          <a:blip r:embed="rId2"/>
          <a:stretch>
            <a:fillRect/>
          </a:stretch>
        </p:blipFill>
        <p:spPr>
          <a:xfrm>
            <a:off x="-270718" y="251445"/>
            <a:ext cx="5964584" cy="3969159"/>
          </a:xfrm>
          <a:prstGeom prst="rect">
            <a:avLst/>
          </a:prstGeom>
        </p:spPr>
      </p:pic>
    </p:spTree>
    <p:extLst>
      <p:ext uri="{BB962C8B-B14F-4D97-AF65-F5344CB8AC3E}">
        <p14:creationId xmlns:p14="http://schemas.microsoft.com/office/powerpoint/2010/main" val="6549836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21C875D-A312-F0BC-61E9-FD3A8E6DD45A}"/>
              </a:ext>
            </a:extLst>
          </p:cNvPr>
          <p:cNvSpPr>
            <a:spLocks noGrp="1"/>
          </p:cNvSpPr>
          <p:nvPr>
            <p:ph type="title"/>
          </p:nvPr>
        </p:nvSpPr>
        <p:spPr>
          <a:xfrm>
            <a:off x="504002" y="290422"/>
            <a:ext cx="3509156" cy="647230"/>
          </a:xfrm>
        </p:spPr>
        <p:txBody>
          <a:bodyPr>
            <a:normAutofit/>
          </a:bodyPr>
          <a:lstStyle/>
          <a:p>
            <a:r>
              <a:rPr lang="pl-PL" dirty="0">
                <a:latin typeface="+mn-lt"/>
              </a:rPr>
              <a:t> </a:t>
            </a:r>
            <a:r>
              <a:rPr lang="pl-PL" sz="2646" dirty="0">
                <a:latin typeface="+mn-lt"/>
              </a:rPr>
              <a:t>Między uczniami:</a:t>
            </a:r>
          </a:p>
        </p:txBody>
      </p:sp>
      <p:sp>
        <p:nvSpPr>
          <p:cNvPr id="3" name="Symbol zastępczy zawartości 2">
            <a:extLst>
              <a:ext uri="{FF2B5EF4-FFF2-40B4-BE49-F238E27FC236}">
                <a16:creationId xmlns:a16="http://schemas.microsoft.com/office/drawing/2014/main" id="{05E66311-3A77-9CAC-0BD5-AD14942CA4FC}"/>
              </a:ext>
            </a:extLst>
          </p:cNvPr>
          <p:cNvSpPr>
            <a:spLocks noGrp="1"/>
          </p:cNvSpPr>
          <p:nvPr>
            <p:ph idx="1"/>
          </p:nvPr>
        </p:nvSpPr>
        <p:spPr>
          <a:xfrm>
            <a:off x="658167" y="1081071"/>
            <a:ext cx="5640245" cy="6429415"/>
          </a:xfrm>
        </p:spPr>
        <p:txBody>
          <a:bodyPr>
            <a:normAutofit/>
          </a:bodyPr>
          <a:lstStyle/>
          <a:p>
            <a:pPr marL="377979" indent="-377979">
              <a:lnSpc>
                <a:spcPct val="100000"/>
              </a:lnSpc>
              <a:spcBef>
                <a:spcPts val="0"/>
              </a:spcBef>
              <a:spcAft>
                <a:spcPts val="600"/>
              </a:spcAft>
              <a:buFont typeface="Symbol" panose="05050102010706020507" pitchFamily="18" charset="2"/>
              <a:buChar char=""/>
            </a:pPr>
            <a:r>
              <a:rPr lang="pl-PL" sz="1984" kern="100" dirty="0">
                <a:latin typeface="Calibri" panose="020F0502020204030204" pitchFamily="34" charset="0"/>
                <a:ea typeface="Calibri" panose="020F0502020204030204" pitchFamily="34" charset="0"/>
                <a:cs typeface="Times New Roman" panose="02020603050405020304" pitchFamily="18" charset="0"/>
              </a:rPr>
              <a:t>nieporozumienie</a:t>
            </a:r>
          </a:p>
          <a:p>
            <a:pPr marL="377979" indent="-377979">
              <a:lnSpc>
                <a:spcPct val="100000"/>
              </a:lnSpc>
              <a:spcBef>
                <a:spcPts val="0"/>
              </a:spcBef>
              <a:spcAft>
                <a:spcPts val="600"/>
              </a:spcAft>
              <a:buFont typeface="Symbol" panose="05050102010706020507" pitchFamily="18" charset="2"/>
              <a:buChar char=""/>
            </a:pPr>
            <a:r>
              <a:rPr lang="pl-PL" sz="1984" kern="100" dirty="0">
                <a:latin typeface="Calibri" panose="020F0502020204030204" pitchFamily="34" charset="0"/>
                <a:ea typeface="Calibri" panose="020F0502020204030204" pitchFamily="34" charset="0"/>
                <a:cs typeface="Times New Roman" panose="02020603050405020304" pitchFamily="18" charset="0"/>
              </a:rPr>
              <a:t>zaczepki, walka</a:t>
            </a:r>
          </a:p>
          <a:p>
            <a:pPr marL="377979" indent="-377979">
              <a:lnSpc>
                <a:spcPct val="100000"/>
              </a:lnSpc>
              <a:spcBef>
                <a:spcPts val="0"/>
              </a:spcBef>
              <a:spcAft>
                <a:spcPts val="600"/>
              </a:spcAft>
              <a:buFont typeface="Symbol" panose="05050102010706020507" pitchFamily="18" charset="2"/>
              <a:buChar char=""/>
            </a:pPr>
            <a:r>
              <a:rPr lang="pl-PL" sz="1984" kern="100" dirty="0">
                <a:latin typeface="Calibri" panose="020F0502020204030204" pitchFamily="34" charset="0"/>
                <a:ea typeface="Calibri" panose="020F0502020204030204" pitchFamily="34" charset="0"/>
                <a:cs typeface="Times New Roman" panose="02020603050405020304" pitchFamily="18" charset="0"/>
              </a:rPr>
              <a:t>status społeczny, majątkowy</a:t>
            </a:r>
          </a:p>
          <a:p>
            <a:pPr marL="377979" indent="-377979">
              <a:lnSpc>
                <a:spcPct val="100000"/>
              </a:lnSpc>
              <a:spcBef>
                <a:spcPts val="0"/>
              </a:spcBef>
              <a:spcAft>
                <a:spcPts val="600"/>
              </a:spcAft>
              <a:buFont typeface="Symbol" panose="05050102010706020507" pitchFamily="18" charset="2"/>
              <a:buChar char=""/>
            </a:pPr>
            <a:r>
              <a:rPr lang="pl-PL" sz="1984" kern="100" dirty="0">
                <a:latin typeface="Calibri" panose="020F0502020204030204" pitchFamily="34" charset="0"/>
                <a:ea typeface="Calibri" panose="020F0502020204030204" pitchFamily="34" charset="0"/>
                <a:cs typeface="Times New Roman" panose="02020603050405020304" pitchFamily="18" charset="0"/>
              </a:rPr>
              <a:t>rywalizacja między grupami, </a:t>
            </a:r>
          </a:p>
          <a:p>
            <a:pPr marL="377979" indent="-377979">
              <a:lnSpc>
                <a:spcPct val="100000"/>
              </a:lnSpc>
              <a:spcBef>
                <a:spcPts val="0"/>
              </a:spcBef>
              <a:spcAft>
                <a:spcPts val="600"/>
              </a:spcAft>
              <a:buFont typeface="Symbol" panose="05050102010706020507" pitchFamily="18" charset="2"/>
              <a:buChar char=""/>
            </a:pPr>
            <a:r>
              <a:rPr lang="pl-PL" sz="1984" kern="100" dirty="0">
                <a:latin typeface="Calibri" panose="020F0502020204030204" pitchFamily="34" charset="0"/>
                <a:ea typeface="Calibri" panose="020F0502020204030204" pitchFamily="34" charset="0"/>
                <a:cs typeface="Times New Roman" panose="02020603050405020304" pitchFamily="18" charset="0"/>
              </a:rPr>
              <a:t>dyskryminacja </a:t>
            </a:r>
          </a:p>
          <a:p>
            <a:pPr marL="377979" indent="-377979">
              <a:lnSpc>
                <a:spcPct val="100000"/>
              </a:lnSpc>
              <a:spcBef>
                <a:spcPts val="0"/>
              </a:spcBef>
              <a:spcAft>
                <a:spcPts val="600"/>
              </a:spcAft>
              <a:buFont typeface="Symbol" panose="05050102010706020507" pitchFamily="18" charset="2"/>
              <a:buChar char=""/>
            </a:pPr>
            <a:r>
              <a:rPr lang="pl-PL" sz="1984" kern="100" dirty="0">
                <a:latin typeface="Calibri" panose="020F0502020204030204" pitchFamily="34" charset="0"/>
                <a:ea typeface="Calibri" panose="020F0502020204030204" pitchFamily="34" charset="0"/>
                <a:cs typeface="Times New Roman" panose="02020603050405020304" pitchFamily="18" charset="0"/>
              </a:rPr>
              <a:t>wyśmiewanie</a:t>
            </a:r>
          </a:p>
          <a:p>
            <a:pPr marL="377979" indent="-377979">
              <a:lnSpc>
                <a:spcPct val="100000"/>
              </a:lnSpc>
              <a:spcBef>
                <a:spcPts val="0"/>
              </a:spcBef>
              <a:spcAft>
                <a:spcPts val="600"/>
              </a:spcAft>
              <a:buFont typeface="Symbol" panose="05050102010706020507" pitchFamily="18" charset="2"/>
              <a:buChar char=""/>
            </a:pPr>
            <a:r>
              <a:rPr lang="pl-PL" sz="1984" kern="100" dirty="0">
                <a:latin typeface="Calibri" panose="020F0502020204030204" pitchFamily="34" charset="0"/>
                <a:ea typeface="Calibri" panose="020F0502020204030204" pitchFamily="34" charset="0"/>
                <a:cs typeface="Times New Roman" panose="02020603050405020304" pitchFamily="18" charset="0"/>
              </a:rPr>
              <a:t>znęcanie się </a:t>
            </a:r>
          </a:p>
          <a:p>
            <a:pPr marL="377979" indent="-377979">
              <a:lnSpc>
                <a:spcPct val="100000"/>
              </a:lnSpc>
              <a:spcBef>
                <a:spcPts val="0"/>
              </a:spcBef>
              <a:spcAft>
                <a:spcPts val="600"/>
              </a:spcAft>
              <a:buFont typeface="Symbol" panose="05050102010706020507" pitchFamily="18" charset="2"/>
              <a:buChar char=""/>
            </a:pPr>
            <a:r>
              <a:rPr lang="pl-PL" sz="1984" kern="100" dirty="0">
                <a:latin typeface="Calibri" panose="020F0502020204030204" pitchFamily="34" charset="0"/>
                <a:ea typeface="Calibri" panose="020F0502020204030204" pitchFamily="34" charset="0"/>
                <a:cs typeface="Times New Roman" panose="02020603050405020304" pitchFamily="18" charset="0"/>
              </a:rPr>
              <a:t>wykorzystanie przestrzeni i zasobów, </a:t>
            </a:r>
          </a:p>
          <a:p>
            <a:pPr marL="377979" indent="-377979">
              <a:lnSpc>
                <a:spcPct val="100000"/>
              </a:lnSpc>
              <a:spcBef>
                <a:spcPts val="0"/>
              </a:spcBef>
              <a:spcAft>
                <a:spcPts val="600"/>
              </a:spcAft>
              <a:buFont typeface="Symbol" panose="05050102010706020507" pitchFamily="18" charset="2"/>
              <a:buChar char=""/>
            </a:pPr>
            <a:r>
              <a:rPr lang="pl-PL" sz="1984" kern="100" dirty="0">
                <a:latin typeface="Calibri" panose="020F0502020204030204" pitchFamily="34" charset="0"/>
                <a:ea typeface="Calibri" panose="020F0502020204030204" pitchFamily="34" charset="0"/>
                <a:cs typeface="Times New Roman" panose="02020603050405020304" pitchFamily="18" charset="0"/>
              </a:rPr>
              <a:t>„randkowanie”</a:t>
            </a:r>
          </a:p>
          <a:p>
            <a:pPr marL="377979" indent="-377979">
              <a:lnSpc>
                <a:spcPct val="100000"/>
              </a:lnSpc>
              <a:spcBef>
                <a:spcPts val="0"/>
              </a:spcBef>
              <a:spcAft>
                <a:spcPts val="600"/>
              </a:spcAft>
              <a:buFont typeface="Symbol" panose="05050102010706020507" pitchFamily="18" charset="2"/>
              <a:buChar char=""/>
            </a:pPr>
            <a:r>
              <a:rPr lang="pl-PL" sz="1984" kern="100" dirty="0">
                <a:latin typeface="Calibri" panose="020F0502020204030204" pitchFamily="34" charset="0"/>
                <a:ea typeface="Calibri" panose="020F0502020204030204" pitchFamily="34" charset="0"/>
                <a:cs typeface="Times New Roman" panose="02020603050405020304" pitchFamily="18" charset="0"/>
              </a:rPr>
              <a:t>molestowanie seksualne</a:t>
            </a:r>
          </a:p>
          <a:p>
            <a:pPr marL="377979" indent="-377979">
              <a:lnSpc>
                <a:spcPct val="100000"/>
              </a:lnSpc>
              <a:spcBef>
                <a:spcPts val="0"/>
              </a:spcBef>
              <a:spcAft>
                <a:spcPts val="600"/>
              </a:spcAft>
              <a:buFont typeface="Symbol" panose="05050102010706020507" pitchFamily="18" charset="2"/>
              <a:buChar char=""/>
            </a:pPr>
            <a:r>
              <a:rPr lang="pl-PL" sz="1984" kern="100" dirty="0">
                <a:latin typeface="Calibri" panose="020F0502020204030204" pitchFamily="34" charset="0"/>
                <a:ea typeface="Calibri" panose="020F0502020204030204" pitchFamily="34" charset="0"/>
                <a:cs typeface="Times New Roman" panose="02020603050405020304" pitchFamily="18" charset="0"/>
              </a:rPr>
              <a:t>utrata lub uszkodzenie majątku szkoły, </a:t>
            </a:r>
          </a:p>
          <a:p>
            <a:pPr marL="377979" indent="-377979">
              <a:lnSpc>
                <a:spcPct val="100000"/>
              </a:lnSpc>
              <a:spcBef>
                <a:spcPts val="0"/>
              </a:spcBef>
              <a:spcAft>
                <a:spcPts val="600"/>
              </a:spcAft>
              <a:buFont typeface="Symbol" panose="05050102010706020507" pitchFamily="18" charset="2"/>
              <a:buChar char=""/>
            </a:pPr>
            <a:r>
              <a:rPr lang="pl-PL" sz="1984" kern="100" dirty="0">
                <a:latin typeface="Calibri" panose="020F0502020204030204" pitchFamily="34" charset="0"/>
                <a:ea typeface="Calibri" panose="020F0502020204030204" pitchFamily="34" charset="0"/>
                <a:cs typeface="Times New Roman" panose="02020603050405020304" pitchFamily="18" charset="0"/>
              </a:rPr>
              <a:t>wybory szkolne,</a:t>
            </a:r>
          </a:p>
          <a:p>
            <a:pPr marL="377979" indent="-377979">
              <a:lnSpc>
                <a:spcPct val="100000"/>
              </a:lnSpc>
              <a:spcBef>
                <a:spcPts val="0"/>
              </a:spcBef>
              <a:spcAft>
                <a:spcPts val="600"/>
              </a:spcAft>
              <a:buFont typeface="Symbol" panose="05050102010706020507" pitchFamily="18" charset="2"/>
              <a:buChar char=""/>
            </a:pPr>
            <a:r>
              <a:rPr lang="pl-PL" sz="1984" kern="100" dirty="0">
                <a:latin typeface="Calibri" panose="020F0502020204030204" pitchFamily="34" charset="0"/>
                <a:ea typeface="Calibri" panose="020F0502020204030204" pitchFamily="34" charset="0"/>
                <a:cs typeface="Times New Roman" panose="02020603050405020304" pitchFamily="18" charset="0"/>
              </a:rPr>
              <a:t>wycieczki </a:t>
            </a:r>
          </a:p>
          <a:p>
            <a:pPr marL="377979" indent="-377979">
              <a:lnSpc>
                <a:spcPct val="100000"/>
              </a:lnSpc>
              <a:spcBef>
                <a:spcPts val="0"/>
              </a:spcBef>
              <a:spcAft>
                <a:spcPts val="600"/>
              </a:spcAft>
              <a:buFont typeface="Symbol" panose="05050102010706020507" pitchFamily="18" charset="2"/>
              <a:buChar char=""/>
            </a:pPr>
            <a:r>
              <a:rPr lang="pl-PL" sz="1984" kern="100" dirty="0">
                <a:latin typeface="Calibri" panose="020F0502020204030204" pitchFamily="34" charset="0"/>
                <a:ea typeface="Calibri" panose="020F0502020204030204" pitchFamily="34" charset="0"/>
                <a:cs typeface="Times New Roman" panose="02020603050405020304" pitchFamily="18" charset="0"/>
              </a:rPr>
              <a:t>imprezy izolacja ucznia/ grupy uczniów od reszty klasy (np. ze względu na pochodzenie czy status społeczny),</a:t>
            </a:r>
          </a:p>
          <a:p>
            <a:pPr marL="377979" indent="-377979">
              <a:lnSpc>
                <a:spcPct val="100000"/>
              </a:lnSpc>
              <a:spcBef>
                <a:spcPts val="0"/>
              </a:spcBef>
              <a:spcAft>
                <a:spcPts val="600"/>
              </a:spcAft>
              <a:buFont typeface="Symbol" panose="05050102010706020507" pitchFamily="18" charset="2"/>
              <a:buChar char=""/>
            </a:pPr>
            <a:r>
              <a:rPr lang="pl-PL" sz="1984" kern="100" dirty="0">
                <a:latin typeface="Calibri" panose="020F0502020204030204" pitchFamily="34" charset="0"/>
                <a:ea typeface="Calibri" panose="020F0502020204030204" pitchFamily="34" charset="0"/>
                <a:cs typeface="Times New Roman" panose="02020603050405020304" pitchFamily="18" charset="0"/>
              </a:rPr>
              <a:t>nieprzeciętność ucznia (pozytywna lub negatywna)</a:t>
            </a:r>
          </a:p>
          <a:p>
            <a:endParaRPr lang="pl-PL" sz="992" dirty="0"/>
          </a:p>
        </p:txBody>
      </p:sp>
      <p:pic>
        <p:nvPicPr>
          <p:cNvPr id="4" name="Obraz 3">
            <a:extLst>
              <a:ext uri="{FF2B5EF4-FFF2-40B4-BE49-F238E27FC236}">
                <a16:creationId xmlns:a16="http://schemas.microsoft.com/office/drawing/2014/main" id="{16431EAA-1F26-7C26-6641-DDDED2ACDC23}"/>
              </a:ext>
            </a:extLst>
          </p:cNvPr>
          <p:cNvPicPr>
            <a:picLocks noChangeAspect="1"/>
          </p:cNvPicPr>
          <p:nvPr/>
        </p:nvPicPr>
        <p:blipFill>
          <a:blip r:embed="rId2"/>
          <a:stretch>
            <a:fillRect/>
          </a:stretch>
        </p:blipFill>
        <p:spPr>
          <a:xfrm>
            <a:off x="5163829" y="2033576"/>
            <a:ext cx="5152193" cy="2778142"/>
          </a:xfrm>
          <a:prstGeom prst="rect">
            <a:avLst/>
          </a:prstGeom>
        </p:spPr>
      </p:pic>
    </p:spTree>
    <p:extLst>
      <p:ext uri="{BB962C8B-B14F-4D97-AF65-F5344CB8AC3E}">
        <p14:creationId xmlns:p14="http://schemas.microsoft.com/office/powerpoint/2010/main" val="41029681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7A48EB2-C38C-C70C-02D2-B25E0162B066}"/>
              </a:ext>
            </a:extLst>
          </p:cNvPr>
          <p:cNvSpPr>
            <a:spLocks noGrp="1"/>
          </p:cNvSpPr>
          <p:nvPr>
            <p:ph type="title"/>
          </p:nvPr>
        </p:nvSpPr>
        <p:spPr>
          <a:xfrm>
            <a:off x="999092" y="1178254"/>
            <a:ext cx="3521673" cy="1379619"/>
          </a:xfrm>
        </p:spPr>
        <p:txBody>
          <a:bodyPr anchor="b">
            <a:normAutofit/>
          </a:bodyPr>
          <a:lstStyle/>
          <a:p>
            <a:pPr algn="ctr"/>
            <a:r>
              <a:rPr lang="pl-PL" sz="2646" dirty="0">
                <a:latin typeface="+mn-lt"/>
              </a:rPr>
              <a:t>Między uczniami a nauczycielami:</a:t>
            </a:r>
          </a:p>
        </p:txBody>
      </p:sp>
      <p:pic>
        <p:nvPicPr>
          <p:cNvPr id="4" name="Obraz 3">
            <a:extLst>
              <a:ext uri="{FF2B5EF4-FFF2-40B4-BE49-F238E27FC236}">
                <a16:creationId xmlns:a16="http://schemas.microsoft.com/office/drawing/2014/main" id="{64D9FCD9-AFD3-F3E3-2BA6-93869CBEAC9E}"/>
              </a:ext>
            </a:extLst>
          </p:cNvPr>
          <p:cNvPicPr>
            <a:picLocks noChangeAspect="1"/>
          </p:cNvPicPr>
          <p:nvPr/>
        </p:nvPicPr>
        <p:blipFill>
          <a:blip r:embed="rId2"/>
          <a:stretch>
            <a:fillRect/>
          </a:stretch>
        </p:blipFill>
        <p:spPr>
          <a:xfrm>
            <a:off x="313163" y="3679648"/>
            <a:ext cx="4893529" cy="3174655"/>
          </a:xfrm>
          <a:prstGeom prst="rect">
            <a:avLst/>
          </a:prstGeom>
        </p:spPr>
      </p:pic>
      <p:sp>
        <p:nvSpPr>
          <p:cNvPr id="3" name="Symbol zastępczy zawartości 2">
            <a:extLst>
              <a:ext uri="{FF2B5EF4-FFF2-40B4-BE49-F238E27FC236}">
                <a16:creationId xmlns:a16="http://schemas.microsoft.com/office/drawing/2014/main" id="{DA08EA80-67B7-80AB-3095-3A24C53EBD78}"/>
              </a:ext>
            </a:extLst>
          </p:cNvPr>
          <p:cNvSpPr>
            <a:spLocks noGrp="1"/>
          </p:cNvSpPr>
          <p:nvPr>
            <p:ph idx="1"/>
          </p:nvPr>
        </p:nvSpPr>
        <p:spPr>
          <a:xfrm>
            <a:off x="5514669" y="128565"/>
            <a:ext cx="4593766" cy="7223169"/>
          </a:xfrm>
        </p:spPr>
        <p:txBody>
          <a:bodyPr anchor="ctr">
            <a:normAutofit/>
          </a:bodyPr>
          <a:lstStyle/>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brak zrozumienia wyjaśnień nauczyciela, </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naruszanie więzi koleżeńskich między podopiecznymi,</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arbitralne oceny i rozbieżności w kryteriach oceny, </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postawa, cechy osobiste ucznia, nauczyciela</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ośmieszanie ucznia, </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podważenie autorytetu nauczyciela,</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brak materiału dydaktycznego, </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dyskryminacja,</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utrata lub uszkodzenie majątku szkoły, </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łamanie reguł przez ucznia, negatywne zachowania</a:t>
            </a:r>
          </a:p>
          <a:p>
            <a:pPr marL="377979" indent="-377979">
              <a:spcAft>
                <a:spcPts val="882"/>
              </a:spcAft>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brak zainteresowania materiałem do nauki.</a:t>
            </a:r>
          </a:p>
        </p:txBody>
      </p:sp>
    </p:spTree>
    <p:extLst>
      <p:ext uri="{BB962C8B-B14F-4D97-AF65-F5344CB8AC3E}">
        <p14:creationId xmlns:p14="http://schemas.microsoft.com/office/powerpoint/2010/main" val="2288924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Symbol zastępczy zawartości 2">
            <a:extLst>
              <a:ext uri="{FF2B5EF4-FFF2-40B4-BE49-F238E27FC236}">
                <a16:creationId xmlns:a16="http://schemas.microsoft.com/office/drawing/2014/main" id="{A6116E38-4153-4F62-93D7-8C350E607153}"/>
              </a:ext>
            </a:extLst>
          </p:cNvPr>
          <p:cNvGraphicFramePr>
            <a:graphicFrameLocks noGrp="1"/>
          </p:cNvGraphicFramePr>
          <p:nvPr>
            <p:ph idx="1"/>
            <p:extLst>
              <p:ext uri="{D42A27DB-BD31-4B8C-83A1-F6EECF244321}">
                <p14:modId xmlns:p14="http://schemas.microsoft.com/office/powerpoint/2010/main" val="3136359069"/>
              </p:ext>
            </p:extLst>
          </p:nvPr>
        </p:nvGraphicFramePr>
        <p:xfrm>
          <a:off x="1257508" y="287316"/>
          <a:ext cx="9128181" cy="66675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237650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36B157A-6276-24A7-DBC1-4A9F419874DD}"/>
              </a:ext>
            </a:extLst>
          </p:cNvPr>
          <p:cNvSpPr>
            <a:spLocks noGrp="1"/>
          </p:cNvSpPr>
          <p:nvPr>
            <p:ph type="title"/>
          </p:nvPr>
        </p:nvSpPr>
        <p:spPr>
          <a:xfrm>
            <a:off x="377354" y="190048"/>
            <a:ext cx="6159184" cy="519492"/>
          </a:xfrm>
        </p:spPr>
        <p:txBody>
          <a:bodyPr anchor="b">
            <a:normAutofit fontScale="90000"/>
          </a:bodyPr>
          <a:lstStyle/>
          <a:p>
            <a:br>
              <a:rPr lang="pl-PL" sz="2976" kern="100" dirty="0">
                <a:latin typeface="Calibri" panose="020F0502020204030204" pitchFamily="34" charset="0"/>
                <a:ea typeface="Calibri" panose="020F0502020204030204" pitchFamily="34" charset="0"/>
                <a:cs typeface="Times New Roman" panose="02020603050405020304" pitchFamily="18" charset="0"/>
              </a:rPr>
            </a:br>
            <a:br>
              <a:rPr lang="pl-PL" sz="2976" kern="100" dirty="0">
                <a:latin typeface="Calibri" panose="020F0502020204030204" pitchFamily="34" charset="0"/>
                <a:ea typeface="Calibri" panose="020F0502020204030204" pitchFamily="34" charset="0"/>
                <a:cs typeface="Times New Roman" panose="02020603050405020304" pitchFamily="18" charset="0"/>
              </a:rPr>
            </a:br>
            <a:br>
              <a:rPr lang="pl-PL" sz="2976" kern="100" dirty="0">
                <a:latin typeface="Calibri" panose="020F0502020204030204" pitchFamily="34" charset="0"/>
                <a:ea typeface="Calibri" panose="020F0502020204030204" pitchFamily="34" charset="0"/>
                <a:cs typeface="Times New Roman" panose="02020603050405020304" pitchFamily="18" charset="0"/>
              </a:rPr>
            </a:br>
            <a:br>
              <a:rPr lang="pl-PL" sz="2976" kern="100" dirty="0">
                <a:latin typeface="Calibri" panose="020F0502020204030204" pitchFamily="34" charset="0"/>
                <a:ea typeface="Calibri" panose="020F0502020204030204" pitchFamily="34" charset="0"/>
                <a:cs typeface="Times New Roman" panose="02020603050405020304" pitchFamily="18" charset="0"/>
              </a:rPr>
            </a:br>
            <a:br>
              <a:rPr lang="pl-PL" sz="3086" kern="100" dirty="0">
                <a:latin typeface="Calibri" panose="020F0502020204030204" pitchFamily="34" charset="0"/>
                <a:ea typeface="Calibri" panose="020F0502020204030204" pitchFamily="34" charset="0"/>
                <a:cs typeface="Times New Roman" panose="02020603050405020304" pitchFamily="18" charset="0"/>
              </a:rPr>
            </a:br>
            <a:r>
              <a:rPr lang="pl-PL" sz="3086" kern="100" dirty="0">
                <a:latin typeface="Calibri" panose="020F0502020204030204" pitchFamily="34" charset="0"/>
                <a:ea typeface="Calibri" panose="020F0502020204030204" pitchFamily="34" charset="0"/>
                <a:cs typeface="Times New Roman" panose="02020603050405020304" pitchFamily="18" charset="0"/>
              </a:rPr>
              <a:t>Pomiędzy nauczycielami:</a:t>
            </a:r>
            <a:endParaRPr lang="pl-PL" sz="3086" dirty="0"/>
          </a:p>
        </p:txBody>
      </p:sp>
      <p:sp>
        <p:nvSpPr>
          <p:cNvPr id="3" name="Symbol zastępczy zawartości 2">
            <a:extLst>
              <a:ext uri="{FF2B5EF4-FFF2-40B4-BE49-F238E27FC236}">
                <a16:creationId xmlns:a16="http://schemas.microsoft.com/office/drawing/2014/main" id="{B83AAAE5-EAF8-784B-E251-C638100A8E72}"/>
              </a:ext>
            </a:extLst>
          </p:cNvPr>
          <p:cNvSpPr>
            <a:spLocks noGrp="1"/>
          </p:cNvSpPr>
          <p:nvPr>
            <p:ph idx="1"/>
          </p:nvPr>
        </p:nvSpPr>
        <p:spPr>
          <a:xfrm>
            <a:off x="305346" y="899517"/>
            <a:ext cx="5993066" cy="6531592"/>
          </a:xfrm>
        </p:spPr>
        <p:txBody>
          <a:bodyPr anchor="t">
            <a:normAutofit fontScale="77500" lnSpcReduction="20000"/>
          </a:bodyPr>
          <a:lstStyle/>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brak  lub problemy komunikacji, </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osobiste interesy, </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poprzednie konflikty,</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kwestie władzy, </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różnice polityczne i ideologiczne</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nieprzestrzeganie dyscypliny pracy, </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przydział zajęć dydaktyczno-wychowawczych,  </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stronniczość dyrektora szkoły</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sprawy bytowe nauczycieli</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plotki</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różnice w kompetencjach, wykształceniu, </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niewłaściwy system opinii i oceny,  </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niewłaściwa obsada stanowisk kierowniczych</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przyznawanie nagród, wyróżnień i odznaczeń</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różnica zdań na tle wydawania poleceń uczniom</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różnice w stylach nauczania, wartościach</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dostępność narzędzi pracy</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cechy osobowościowe i inne trwałe właściwości nauczycieli</a:t>
            </a:r>
          </a:p>
          <a:p>
            <a:pPr marL="377979" indent="-377979">
              <a:lnSpc>
                <a:spcPct val="120000"/>
              </a:lnSpc>
              <a:spcBef>
                <a:spcPts val="0"/>
              </a:spcBef>
              <a:spcAft>
                <a:spcPts val="600"/>
              </a:spcAft>
              <a:buFont typeface="Symbol" panose="05050102010706020507" pitchFamily="18" charset="2"/>
              <a:buChar char=""/>
            </a:pPr>
            <a:r>
              <a:rPr lang="pl-PL" sz="2094" kern="100" dirty="0">
                <a:latin typeface="Calibri" panose="020F0502020204030204" pitchFamily="34" charset="0"/>
                <a:ea typeface="Calibri" panose="020F0502020204030204" pitchFamily="34" charset="0"/>
                <a:cs typeface="Times New Roman" panose="02020603050405020304" pitchFamily="18" charset="0"/>
              </a:rPr>
              <a:t>specjalizacja i podział pracy. </a:t>
            </a:r>
          </a:p>
          <a:p>
            <a:endParaRPr lang="pl-PL" sz="661" dirty="0"/>
          </a:p>
        </p:txBody>
      </p:sp>
      <p:pic>
        <p:nvPicPr>
          <p:cNvPr id="4" name="Obraz 3">
            <a:extLst>
              <a:ext uri="{FF2B5EF4-FFF2-40B4-BE49-F238E27FC236}">
                <a16:creationId xmlns:a16="http://schemas.microsoft.com/office/drawing/2014/main" id="{49FBA438-DB84-603C-2874-071612DC0A7A}"/>
              </a:ext>
            </a:extLst>
          </p:cNvPr>
          <p:cNvPicPr>
            <a:picLocks noChangeAspect="1"/>
          </p:cNvPicPr>
          <p:nvPr/>
        </p:nvPicPr>
        <p:blipFill rotWithShape="1">
          <a:blip r:embed="rId2"/>
          <a:srcRect l="20592" r="43591" b="-1"/>
          <a:stretch/>
        </p:blipFill>
        <p:spPr>
          <a:xfrm>
            <a:off x="6377788" y="967184"/>
            <a:ext cx="3555414" cy="5559079"/>
          </a:xfrm>
          <a:prstGeom prst="rect">
            <a:avLst/>
          </a:prstGeom>
        </p:spPr>
      </p:pic>
    </p:spTree>
    <p:extLst>
      <p:ext uri="{BB962C8B-B14F-4D97-AF65-F5344CB8AC3E}">
        <p14:creationId xmlns:p14="http://schemas.microsoft.com/office/powerpoint/2010/main" val="38661816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1A90671-BEE2-2C0B-EBE5-8825C1664779}"/>
              </a:ext>
            </a:extLst>
          </p:cNvPr>
          <p:cNvSpPr>
            <a:spLocks noGrp="1"/>
          </p:cNvSpPr>
          <p:nvPr>
            <p:ph type="title"/>
          </p:nvPr>
        </p:nvSpPr>
        <p:spPr>
          <a:xfrm>
            <a:off x="999092" y="1178254"/>
            <a:ext cx="3521673" cy="2188189"/>
          </a:xfrm>
        </p:spPr>
        <p:txBody>
          <a:bodyPr anchor="b">
            <a:normAutofit/>
          </a:bodyPr>
          <a:lstStyle/>
          <a:p>
            <a:pPr algn="ctr"/>
            <a:r>
              <a:rPr lang="pl-PL" sz="3086" kern="100" dirty="0">
                <a:latin typeface="Calibri" panose="020F0502020204030204" pitchFamily="34" charset="0"/>
                <a:ea typeface="Calibri" panose="020F0502020204030204" pitchFamily="34" charset="0"/>
                <a:cs typeface="Times New Roman" panose="02020603050405020304" pitchFamily="18" charset="0"/>
              </a:rPr>
              <a:t>Pomiędzy rodzicami i nauczycielami (administratorami):</a:t>
            </a:r>
            <a:br>
              <a:rPr lang="pl-PL" sz="3086" kern="100" dirty="0">
                <a:latin typeface="Calibri" panose="020F0502020204030204" pitchFamily="34" charset="0"/>
                <a:ea typeface="Calibri" panose="020F0502020204030204" pitchFamily="34" charset="0"/>
                <a:cs typeface="Times New Roman" panose="02020603050405020304" pitchFamily="18" charset="0"/>
              </a:rPr>
            </a:br>
            <a:endParaRPr lang="pl-PL" sz="3086" dirty="0"/>
          </a:p>
        </p:txBody>
      </p:sp>
      <p:pic>
        <p:nvPicPr>
          <p:cNvPr id="4" name="Obraz 3">
            <a:extLst>
              <a:ext uri="{FF2B5EF4-FFF2-40B4-BE49-F238E27FC236}">
                <a16:creationId xmlns:a16="http://schemas.microsoft.com/office/drawing/2014/main" id="{499713DC-B073-1ACA-F7E3-295E12EF791D}"/>
              </a:ext>
            </a:extLst>
          </p:cNvPr>
          <p:cNvPicPr>
            <a:picLocks noChangeAspect="1"/>
          </p:cNvPicPr>
          <p:nvPr/>
        </p:nvPicPr>
        <p:blipFill>
          <a:blip r:embed="rId2"/>
          <a:stretch>
            <a:fillRect/>
          </a:stretch>
        </p:blipFill>
        <p:spPr>
          <a:xfrm>
            <a:off x="449363" y="3732492"/>
            <a:ext cx="3896616" cy="2593021"/>
          </a:xfrm>
          <a:prstGeom prst="rect">
            <a:avLst/>
          </a:prstGeom>
        </p:spPr>
      </p:pic>
      <p:sp>
        <p:nvSpPr>
          <p:cNvPr id="3" name="Symbol zastępczy zawartości 2">
            <a:extLst>
              <a:ext uri="{FF2B5EF4-FFF2-40B4-BE49-F238E27FC236}">
                <a16:creationId xmlns:a16="http://schemas.microsoft.com/office/drawing/2014/main" id="{5A755AC2-A859-5B47-3D48-9973BF806D3C}"/>
              </a:ext>
            </a:extLst>
          </p:cNvPr>
          <p:cNvSpPr>
            <a:spLocks noGrp="1"/>
          </p:cNvSpPr>
          <p:nvPr>
            <p:ph idx="1"/>
          </p:nvPr>
        </p:nvSpPr>
        <p:spPr>
          <a:xfrm>
            <a:off x="4949029" y="366692"/>
            <a:ext cx="5397533" cy="7192982"/>
          </a:xfrm>
        </p:spPr>
        <p:txBody>
          <a:bodyPr anchor="ctr">
            <a:normAutofit fontScale="92500"/>
          </a:bodyPr>
          <a:lstStyle/>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agresja między uczniami i nauczycielami, </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obciążenie obowiązkami uczniów</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style wychowania przez rodziców</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spory kompetencyjne</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spory ideologiczno-naukowe</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sposób nauczania</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brak sprawnej organizacji pracy szkoły</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materiały do pracy, składki, obiady szkolne itp.</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brak nauczycieli, </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brak pomocy pedagogicznej ze strony nauczycieli, </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kryteria ocen, promowania uczniów,</a:t>
            </a:r>
          </a:p>
          <a:p>
            <a:pPr marL="377979" indent="-377979">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niespełnienie biurokratycznych i administracyjnych wymogów,</a:t>
            </a:r>
          </a:p>
          <a:p>
            <a:pPr marL="377979" indent="-377979">
              <a:spcAft>
                <a:spcPts val="882"/>
              </a:spcAft>
              <a:buFont typeface="Symbol" panose="05050102010706020507" pitchFamily="18" charset="2"/>
              <a:buChar char=""/>
            </a:pPr>
            <a:r>
              <a:rPr lang="pl-PL" sz="2205" kern="100" dirty="0">
                <a:latin typeface="Calibri" panose="020F0502020204030204" pitchFamily="34" charset="0"/>
                <a:ea typeface="Calibri" panose="020F0502020204030204" pitchFamily="34" charset="0"/>
                <a:cs typeface="Times New Roman" panose="02020603050405020304" pitchFamily="18" charset="0"/>
              </a:rPr>
              <a:t>niezgodność norm preferowanych przez organizację z wartościami i normami pracowników, uczniów i rodziców.</a:t>
            </a:r>
          </a:p>
          <a:p>
            <a:endParaRPr lang="pl-PL" sz="1874" dirty="0"/>
          </a:p>
        </p:txBody>
      </p:sp>
    </p:spTree>
    <p:extLst>
      <p:ext uri="{BB962C8B-B14F-4D97-AF65-F5344CB8AC3E}">
        <p14:creationId xmlns:p14="http://schemas.microsoft.com/office/powerpoint/2010/main" val="22368368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B3C9B70-BBB5-DDB9-CCEA-9B89C6EDEC55}"/>
              </a:ext>
            </a:extLst>
          </p:cNvPr>
          <p:cNvSpPr>
            <a:spLocks noGrp="1"/>
          </p:cNvSpPr>
          <p:nvPr>
            <p:ph type="title"/>
          </p:nvPr>
        </p:nvSpPr>
        <p:spPr>
          <a:xfrm>
            <a:off x="529959" y="201242"/>
            <a:ext cx="5331888" cy="916715"/>
          </a:xfrm>
        </p:spPr>
        <p:txBody>
          <a:bodyPr>
            <a:normAutofit fontScale="90000"/>
          </a:bodyPr>
          <a:lstStyle/>
          <a:p>
            <a:r>
              <a:rPr lang="pl-PL" sz="2535" dirty="0">
                <a:latin typeface="+mn-lt"/>
              </a:rPr>
              <a:t>Struktura organizacyjna/instytucjonalna szkoły jako źródło konfliktów</a:t>
            </a:r>
          </a:p>
        </p:txBody>
      </p:sp>
      <p:sp>
        <p:nvSpPr>
          <p:cNvPr id="3" name="Symbol zastępczy zawartości 2">
            <a:extLst>
              <a:ext uri="{FF2B5EF4-FFF2-40B4-BE49-F238E27FC236}">
                <a16:creationId xmlns:a16="http://schemas.microsoft.com/office/drawing/2014/main" id="{1BB575D3-9225-7CFF-8910-DC9C7FD908E2}"/>
              </a:ext>
            </a:extLst>
          </p:cNvPr>
          <p:cNvSpPr>
            <a:spLocks noGrp="1"/>
          </p:cNvSpPr>
          <p:nvPr>
            <p:ph idx="1"/>
          </p:nvPr>
        </p:nvSpPr>
        <p:spPr>
          <a:xfrm>
            <a:off x="410896" y="1319197"/>
            <a:ext cx="5570014" cy="6240467"/>
          </a:xfrm>
        </p:spPr>
        <p:txBody>
          <a:bodyPr>
            <a:noAutofit/>
          </a:bodyPr>
          <a:lstStyle/>
          <a:p>
            <a:pPr algn="just"/>
            <a:r>
              <a:rPr lang="pl-PL" sz="1984" dirty="0"/>
              <a:t>limity liczby uczniów w klasie, 
postępujący spadek autorytetu nauczyciela w stosunku do uczniów
jakie zasady i ograniczenia dotyczą uczniów</a:t>
            </a:r>
          </a:p>
          <a:p>
            <a:pPr algn="just"/>
            <a:r>
              <a:rPr lang="pl-PL" sz="1984" dirty="0"/>
              <a:t>zakres obowiązków zawodowych i odpowiedzialność zawodowa nauczycieli</a:t>
            </a:r>
          </a:p>
          <a:p>
            <a:pPr algn="just"/>
            <a:r>
              <a:rPr lang="pl-PL" sz="1984" dirty="0"/>
              <a:t>wynagrodzenia</a:t>
            </a:r>
          </a:p>
          <a:p>
            <a:pPr algn="just"/>
            <a:r>
              <a:rPr lang="pl-PL" sz="1984" dirty="0"/>
              <a:t>modelowanie społecznej roli i statusu nauczyciela</a:t>
            </a:r>
          </a:p>
          <a:p>
            <a:pPr algn="just"/>
            <a:r>
              <a:rPr lang="pl-PL" sz="1984" dirty="0"/>
              <a:t>autonomia zawodowa nauczyciela </a:t>
            </a:r>
          </a:p>
          <a:p>
            <a:pPr algn="just"/>
            <a:r>
              <a:rPr lang="pl-PL" sz="1984" dirty="0"/>
              <a:t>podstawa programowa</a:t>
            </a:r>
          </a:p>
          <a:p>
            <a:pPr algn="just"/>
            <a:r>
              <a:rPr lang="pl-PL" sz="1984" dirty="0"/>
              <a:t>wartości, ideologia</a:t>
            </a:r>
          </a:p>
          <a:p>
            <a:pPr algn="just"/>
            <a:r>
              <a:rPr lang="pl-PL" sz="1984" dirty="0"/>
              <a:t>finansowanie</a:t>
            </a:r>
          </a:p>
          <a:p>
            <a:pPr algn="just"/>
            <a:r>
              <a:rPr lang="pl-PL" sz="1984" dirty="0"/>
              <a:t>usytuowanie szkół w systemie </a:t>
            </a:r>
            <a:r>
              <a:rPr lang="pl-PL" sz="1984" dirty="0" err="1"/>
              <a:t>instutcjonalnym</a:t>
            </a:r>
            <a:r>
              <a:rPr lang="pl-PL" sz="1984" dirty="0"/>
              <a:t>/administracyjnym</a:t>
            </a:r>
          </a:p>
          <a:p>
            <a:pPr algn="just"/>
            <a:r>
              <a:rPr lang="pl-PL" sz="1984" dirty="0"/>
              <a:t>zakres obowiązku szkolnego</a:t>
            </a:r>
          </a:p>
          <a:p>
            <a:pPr algn="just"/>
            <a:r>
              <a:rPr lang="pl-PL" sz="1984" dirty="0"/>
              <a:t>szkoła wobec otoczenia społecznego</a:t>
            </a:r>
          </a:p>
        </p:txBody>
      </p:sp>
      <p:pic>
        <p:nvPicPr>
          <p:cNvPr id="4" name="Obraz 3">
            <a:extLst>
              <a:ext uri="{FF2B5EF4-FFF2-40B4-BE49-F238E27FC236}">
                <a16:creationId xmlns:a16="http://schemas.microsoft.com/office/drawing/2014/main" id="{9DB4E996-A368-B0F7-6A96-3EDE68A52B6E}"/>
              </a:ext>
            </a:extLst>
          </p:cNvPr>
          <p:cNvPicPr>
            <a:picLocks noChangeAspect="1"/>
          </p:cNvPicPr>
          <p:nvPr/>
        </p:nvPicPr>
        <p:blipFill rotWithShape="1">
          <a:blip r:embed="rId2"/>
          <a:srcRect l="21502" r="29591"/>
          <a:stretch/>
        </p:blipFill>
        <p:spPr>
          <a:xfrm>
            <a:off x="5847556" y="11"/>
            <a:ext cx="4538133" cy="7559664"/>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26659988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1">
            <a:extLst>
              <a:ext uri="{FF2B5EF4-FFF2-40B4-BE49-F238E27FC236}">
                <a16:creationId xmlns:a16="http://schemas.microsoft.com/office/drawing/2014/main" id="{44076CE3-4CDC-4949-AC90-847D41F0F75B}"/>
              </a:ext>
            </a:extLst>
          </p:cNvPr>
          <p:cNvSpPr txBox="1"/>
          <p:nvPr/>
        </p:nvSpPr>
        <p:spPr>
          <a:xfrm>
            <a:off x="89322" y="2411685"/>
            <a:ext cx="3113446" cy="3300068"/>
          </a:xfrm>
          <a:prstGeom prst="rect">
            <a:avLst/>
          </a:prstGeom>
        </p:spPr>
        <p:txBody>
          <a:bodyPr vert="horz" lIns="100796" tIns="50398" rIns="100796" bIns="50398" rtlCol="0">
            <a:normAutofit/>
          </a:bodyPr>
          <a:lstStyle/>
          <a:p>
            <a:pPr>
              <a:lnSpc>
                <a:spcPct val="90000"/>
              </a:lnSpc>
              <a:spcAft>
                <a:spcPts val="661"/>
              </a:spcAft>
            </a:pPr>
            <a:r>
              <a:rPr lang="en-US" sz="3968" b="1" dirty="0" err="1">
                <a:solidFill>
                  <a:schemeClr val="tx2">
                    <a:alpha val="55000"/>
                  </a:schemeClr>
                </a:solidFill>
                <a:latin typeface="Open Sans" panose="020B0606030504020204" pitchFamily="34" charset="0"/>
                <a:ea typeface="Open Sans" panose="020B0606030504020204" pitchFamily="34" charset="0"/>
                <a:cs typeface="Open Sans" panose="020B0606030504020204" pitchFamily="34" charset="0"/>
              </a:rPr>
              <a:t>Składniki</a:t>
            </a:r>
            <a:r>
              <a:rPr lang="en-US" sz="3968" b="1" dirty="0">
                <a:solidFill>
                  <a:schemeClr val="tx2">
                    <a:alpha val="55000"/>
                  </a:schemeClr>
                </a:solidFill>
                <a:latin typeface="Open Sans" panose="020B0606030504020204" pitchFamily="34" charset="0"/>
                <a:ea typeface="Open Sans" panose="020B0606030504020204" pitchFamily="34" charset="0"/>
                <a:cs typeface="Open Sans" panose="020B0606030504020204" pitchFamily="34" charset="0"/>
              </a:rPr>
              <a:t> </a:t>
            </a:r>
            <a:r>
              <a:rPr lang="en-US" sz="3968" b="1" dirty="0" err="1">
                <a:solidFill>
                  <a:schemeClr val="tx2">
                    <a:alpha val="55000"/>
                  </a:schemeClr>
                </a:solidFill>
                <a:latin typeface="Open Sans" panose="020B0606030504020204" pitchFamily="34" charset="0"/>
                <a:ea typeface="Open Sans" panose="020B0606030504020204" pitchFamily="34" charset="0"/>
                <a:cs typeface="Open Sans" panose="020B0606030504020204" pitchFamily="34" charset="0"/>
              </a:rPr>
              <a:t>konfliktu</a:t>
            </a:r>
            <a:endParaRPr lang="en-US" sz="3968" b="1" dirty="0">
              <a:solidFill>
                <a:schemeClr val="tx2">
                  <a:alpha val="5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266" name="Tytuł 1">
            <a:extLst>
              <a:ext uri="{FF2B5EF4-FFF2-40B4-BE49-F238E27FC236}">
                <a16:creationId xmlns:a16="http://schemas.microsoft.com/office/drawing/2014/main" id="{235092CF-3840-4876-AFC4-13922A600EFD}"/>
              </a:ext>
            </a:extLst>
          </p:cNvPr>
          <p:cNvSpPr>
            <a:spLocks noGrp="1"/>
          </p:cNvSpPr>
          <p:nvPr>
            <p:ph type="title"/>
          </p:nvPr>
        </p:nvSpPr>
        <p:spPr>
          <a:xfrm>
            <a:off x="7901342" y="2207988"/>
            <a:ext cx="1539388" cy="2649158"/>
          </a:xfrm>
        </p:spPr>
        <p:txBody>
          <a:bodyPr anchor="ctr">
            <a:normAutofit/>
          </a:bodyPr>
          <a:lstStyle/>
          <a:p>
            <a:pPr defTabSz="415777">
              <a:defRPr/>
            </a:pPr>
            <a:r>
              <a:rPr lang="pl-PL" sz="2001">
                <a:solidFill>
                  <a:schemeClr val="bg1"/>
                </a:solidFill>
                <a:latin typeface="+mj-lt"/>
                <a:ea typeface="+mj-ea"/>
                <a:cs typeface="+mj-cs"/>
              </a:rPr>
              <a:t>Elementy konfliktu</a:t>
            </a:r>
            <a:endParaRPr lang="pl-PL">
              <a:solidFill>
                <a:schemeClr val="bg1"/>
              </a:solidFill>
            </a:endParaRPr>
          </a:p>
        </p:txBody>
      </p:sp>
      <p:sp>
        <p:nvSpPr>
          <p:cNvPr id="21506" name="Symbol zastępczy zawartości 2">
            <a:extLst>
              <a:ext uri="{FF2B5EF4-FFF2-40B4-BE49-F238E27FC236}">
                <a16:creationId xmlns:a16="http://schemas.microsoft.com/office/drawing/2014/main" id="{D4568FA3-E688-47C5-872D-0F74CB012514}"/>
              </a:ext>
            </a:extLst>
          </p:cNvPr>
          <p:cNvSpPr>
            <a:spLocks noGrp="1"/>
          </p:cNvSpPr>
          <p:nvPr>
            <p:ph idx="1"/>
          </p:nvPr>
        </p:nvSpPr>
        <p:spPr>
          <a:xfrm>
            <a:off x="3545440" y="755501"/>
            <a:ext cx="6032536" cy="5472608"/>
          </a:xfrm>
        </p:spPr>
        <p:txBody>
          <a:bodyPr anchor="ctr">
            <a:normAutofit/>
          </a:bodyPr>
          <a:lstStyle/>
          <a:p>
            <a:pPr marL="103945" indent="-103945" algn="just" defTabSz="415777">
              <a:lnSpc>
                <a:spcPct val="100000"/>
              </a:lnSpc>
              <a:spcBef>
                <a:spcPts val="455"/>
              </a:spcBef>
            </a:pPr>
            <a:r>
              <a:rPr lang="pl-PL" altLang="pl-PL" sz="2800" b="1" dirty="0">
                <a:latin typeface="Aptos Narrow" panose="020B0004020202020204" pitchFamily="34" charset="0"/>
                <a:ea typeface="Open Sans" panose="020B0606030504020204" pitchFamily="34" charset="0"/>
                <a:cs typeface="Open Sans" panose="020B0606030504020204" pitchFamily="34" charset="0"/>
              </a:rPr>
              <a:t>   Zagrożenia</a:t>
            </a:r>
            <a:r>
              <a:rPr lang="pl-PL" altLang="pl-PL" sz="2800" dirty="0">
                <a:latin typeface="Aptos Narrow" panose="020B0004020202020204" pitchFamily="34" charset="0"/>
                <a:ea typeface="Open Sans" panose="020B0606030504020204" pitchFamily="34" charset="0"/>
                <a:cs typeface="Open Sans" panose="020B0606030504020204" pitchFamily="34" charset="0"/>
              </a:rPr>
              <a:t> – rzeczywiste, wyobrażone;</a:t>
            </a:r>
          </a:p>
          <a:p>
            <a:pPr marL="103945" indent="-103945" algn="just" defTabSz="415777">
              <a:lnSpc>
                <a:spcPct val="100000"/>
              </a:lnSpc>
              <a:spcBef>
                <a:spcPts val="455"/>
              </a:spcBef>
            </a:pPr>
            <a:r>
              <a:rPr lang="pl-PL" altLang="pl-PL" sz="2800" b="1" dirty="0">
                <a:latin typeface="Aptos Narrow" panose="020B0004020202020204" pitchFamily="34" charset="0"/>
                <a:ea typeface="Open Sans" panose="020B0606030504020204" pitchFamily="34" charset="0"/>
                <a:cs typeface="Open Sans" panose="020B0606030504020204" pitchFamily="34" charset="0"/>
              </a:rPr>
              <a:t>   Utrudnienia</a:t>
            </a:r>
            <a:r>
              <a:rPr lang="pl-PL" altLang="pl-PL" sz="2800" dirty="0">
                <a:latin typeface="Aptos Narrow" panose="020B0004020202020204" pitchFamily="34" charset="0"/>
                <a:ea typeface="Open Sans" panose="020B0606030504020204" pitchFamily="34" charset="0"/>
                <a:cs typeface="Open Sans" panose="020B0606030504020204" pitchFamily="34" charset="0"/>
              </a:rPr>
              <a:t> – możliwość wykonania zadania, czy osiągnięcia celu, jest zmniejszona lub wykluczona poprzez pewne przeszkody;</a:t>
            </a:r>
          </a:p>
          <a:p>
            <a:pPr marL="103945" indent="-103945" algn="just" defTabSz="415777">
              <a:lnSpc>
                <a:spcPct val="100000"/>
              </a:lnSpc>
              <a:spcBef>
                <a:spcPts val="455"/>
              </a:spcBef>
            </a:pPr>
            <a:r>
              <a:rPr lang="pl-PL" altLang="pl-PL" sz="2800" b="1" dirty="0">
                <a:latin typeface="Aptos Narrow" panose="020B0004020202020204" pitchFamily="34" charset="0"/>
                <a:ea typeface="Open Sans" panose="020B0606030504020204" pitchFamily="34" charset="0"/>
                <a:cs typeface="Open Sans" panose="020B0606030504020204" pitchFamily="34" charset="0"/>
              </a:rPr>
              <a:t>   Przeszkoda</a:t>
            </a:r>
            <a:r>
              <a:rPr lang="pl-PL" altLang="pl-PL" sz="2800" dirty="0">
                <a:latin typeface="Aptos Narrow" panose="020B0004020202020204" pitchFamily="34" charset="0"/>
                <a:ea typeface="Open Sans" panose="020B0606030504020204" pitchFamily="34" charset="0"/>
                <a:cs typeface="Open Sans" panose="020B0606030504020204" pitchFamily="34" charset="0"/>
              </a:rPr>
              <a:t> – działanie lub brak działania partnera; </a:t>
            </a:r>
          </a:p>
          <a:p>
            <a:pPr marL="103945" indent="-103945" algn="just" defTabSz="415777">
              <a:lnSpc>
                <a:spcPct val="100000"/>
              </a:lnSpc>
              <a:spcBef>
                <a:spcPts val="455"/>
              </a:spcBef>
            </a:pPr>
            <a:r>
              <a:rPr lang="pl-PL" altLang="pl-PL" sz="2800" b="1" dirty="0">
                <a:latin typeface="Aptos Narrow" panose="020B0004020202020204" pitchFamily="34" charset="0"/>
                <a:ea typeface="Open Sans" panose="020B0606030504020204" pitchFamily="34" charset="0"/>
                <a:cs typeface="Open Sans" panose="020B0606030504020204" pitchFamily="34" charset="0"/>
              </a:rPr>
              <a:t>     Przeciwnik</a:t>
            </a:r>
            <a:r>
              <a:rPr lang="pl-PL" altLang="pl-PL" sz="2800" dirty="0">
                <a:latin typeface="Aptos Narrow" panose="020B0004020202020204" pitchFamily="34" charset="0"/>
                <a:ea typeface="Open Sans" panose="020B0606030504020204" pitchFamily="34" charset="0"/>
                <a:cs typeface="Open Sans" panose="020B0606030504020204" pitchFamily="34" charset="0"/>
              </a:rPr>
              <a:t>  – szkodzi interesom, przeszkadza w realizacji celów, stanowi zagrożenie dla poziomu egzystencji, dobrobytu, samorealizacji, a nawet życia.</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FC3C1D5-3FBE-4C68-B9D5-30B2CF834C2E}"/>
              </a:ext>
            </a:extLst>
          </p:cNvPr>
          <p:cNvSpPr>
            <a:spLocks noGrp="1"/>
          </p:cNvSpPr>
          <p:nvPr>
            <p:ph type="title"/>
          </p:nvPr>
        </p:nvSpPr>
        <p:spPr>
          <a:xfrm>
            <a:off x="4070857" y="604581"/>
            <a:ext cx="5620600" cy="714617"/>
          </a:xfrm>
        </p:spPr>
        <p:txBody>
          <a:bodyPr anchor="b">
            <a:noAutofit/>
          </a:bodyPr>
          <a:lstStyle/>
          <a:p>
            <a:r>
              <a:rPr lang="pl-PL" sz="4850" dirty="0"/>
              <a:t>Analiza konfliktu</a:t>
            </a:r>
          </a:p>
        </p:txBody>
      </p:sp>
      <p:pic>
        <p:nvPicPr>
          <p:cNvPr id="7" name="Picture 6" descr="Kawałek układanki uzupełniający lukę">
            <a:extLst>
              <a:ext uri="{FF2B5EF4-FFF2-40B4-BE49-F238E27FC236}">
                <a16:creationId xmlns:a16="http://schemas.microsoft.com/office/drawing/2014/main" id="{8B81EFDC-E996-2961-EEDA-4A7757A05404}"/>
              </a:ext>
            </a:extLst>
          </p:cNvPr>
          <p:cNvPicPr>
            <a:picLocks noChangeAspect="1"/>
          </p:cNvPicPr>
          <p:nvPr/>
        </p:nvPicPr>
        <p:blipFill rotWithShape="1">
          <a:blip r:embed="rId3"/>
          <a:srcRect l="19717" r="45863"/>
          <a:stretch/>
        </p:blipFill>
        <p:spPr>
          <a:xfrm>
            <a:off x="306145" y="11"/>
            <a:ext cx="3469373" cy="7559664"/>
          </a:xfrm>
          <a:prstGeom prst="rect">
            <a:avLst/>
          </a:prstGeom>
          <a:effectLst/>
        </p:spPr>
      </p:pic>
      <p:sp>
        <p:nvSpPr>
          <p:cNvPr id="5" name="Symbol zastępczy zawartości 4">
            <a:extLst>
              <a:ext uri="{FF2B5EF4-FFF2-40B4-BE49-F238E27FC236}">
                <a16:creationId xmlns:a16="http://schemas.microsoft.com/office/drawing/2014/main" id="{B17F5AC8-1C76-415F-A66D-D7712E16FBD6}"/>
              </a:ext>
            </a:extLst>
          </p:cNvPr>
          <p:cNvSpPr>
            <a:spLocks noGrp="1"/>
          </p:cNvSpPr>
          <p:nvPr>
            <p:ph idx="1"/>
          </p:nvPr>
        </p:nvSpPr>
        <p:spPr>
          <a:xfrm>
            <a:off x="4121770" y="1979637"/>
            <a:ext cx="6336704" cy="4761070"/>
          </a:xfrm>
        </p:spPr>
        <p:txBody>
          <a:bodyPr>
            <a:normAutofit/>
          </a:bodyPr>
          <a:lstStyle/>
          <a:p>
            <a:pPr marL="0" indent="0">
              <a:lnSpc>
                <a:spcPct val="100000"/>
              </a:lnSpc>
              <a:buNone/>
            </a:pPr>
            <a:endParaRPr lang="pl-PL" sz="2800" dirty="0">
              <a:latin typeface="Aptos Narrow" panose="020B0004020202020204" pitchFamily="34" charset="0"/>
            </a:endParaRPr>
          </a:p>
          <a:p>
            <a:pPr>
              <a:lnSpc>
                <a:spcPct val="100000"/>
              </a:lnSpc>
            </a:pPr>
            <a:r>
              <a:rPr lang="pl-PL" sz="2800" dirty="0">
                <a:latin typeface="Aptos Narrow" panose="020B0004020202020204" pitchFamily="34" charset="0"/>
              </a:rPr>
              <a:t>    Uczestnicy i relacje</a:t>
            </a:r>
          </a:p>
          <a:p>
            <a:pPr>
              <a:lnSpc>
                <a:spcPct val="100000"/>
              </a:lnSpc>
            </a:pPr>
            <a:r>
              <a:rPr lang="pl-PL" sz="2800" dirty="0">
                <a:latin typeface="Aptos Narrow" panose="020B0004020202020204" pitchFamily="34" charset="0"/>
              </a:rPr>
              <a:t>    Kwestie konfliktowe</a:t>
            </a:r>
          </a:p>
          <a:p>
            <a:pPr>
              <a:lnSpc>
                <a:spcPct val="100000"/>
              </a:lnSpc>
            </a:pPr>
            <a:r>
              <a:rPr lang="pl-PL" sz="2800" dirty="0">
                <a:latin typeface="Aptos Narrow" panose="020B0004020202020204" pitchFamily="34" charset="0"/>
              </a:rPr>
              <a:t>    Dynamika </a:t>
            </a:r>
          </a:p>
          <a:p>
            <a:pPr>
              <a:lnSpc>
                <a:spcPct val="100000"/>
              </a:lnSpc>
            </a:pPr>
            <a:r>
              <a:rPr lang="pl-PL" sz="2800" dirty="0">
                <a:latin typeface="Aptos Narrow" panose="020B0004020202020204" pitchFamily="34" charset="0"/>
              </a:rPr>
              <a:t>    Kontekst/struktura</a:t>
            </a:r>
          </a:p>
          <a:p>
            <a:pPr>
              <a:lnSpc>
                <a:spcPct val="100000"/>
              </a:lnSpc>
            </a:pPr>
            <a:r>
              <a:rPr lang="pl-PL" sz="2800" dirty="0">
                <a:latin typeface="Aptos Narrow" panose="020B0004020202020204" pitchFamily="34" charset="0"/>
              </a:rPr>
              <a:t>    Związek przyczynowy</a:t>
            </a:r>
          </a:p>
          <a:p>
            <a:pPr>
              <a:lnSpc>
                <a:spcPct val="100000"/>
              </a:lnSpc>
            </a:pPr>
            <a:r>
              <a:rPr lang="pl-PL" sz="2800" dirty="0">
                <a:latin typeface="Aptos Narrow" panose="020B0004020202020204" pitchFamily="34" charset="0"/>
              </a:rPr>
              <a:t>    Opcje </a:t>
            </a:r>
          </a:p>
          <a:p>
            <a:pPr>
              <a:lnSpc>
                <a:spcPct val="100000"/>
              </a:lnSpc>
            </a:pPr>
            <a:r>
              <a:rPr lang="pl-PL" sz="2800" dirty="0">
                <a:latin typeface="Aptos Narrow" panose="020B0004020202020204" pitchFamily="34" charset="0"/>
              </a:rPr>
              <a:t>    Strategie  </a:t>
            </a:r>
          </a:p>
        </p:txBody>
      </p:sp>
    </p:spTree>
    <p:extLst>
      <p:ext uri="{BB962C8B-B14F-4D97-AF65-F5344CB8AC3E}">
        <p14:creationId xmlns:p14="http://schemas.microsoft.com/office/powerpoint/2010/main" val="35202019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pole tekstowe 3">
            <a:extLst>
              <a:ext uri="{FF2B5EF4-FFF2-40B4-BE49-F238E27FC236}">
                <a16:creationId xmlns:a16="http://schemas.microsoft.com/office/drawing/2014/main" id="{8DA28C44-8AA3-4D41-A68B-770ACBD0F3AF}"/>
              </a:ext>
            </a:extLst>
          </p:cNvPr>
          <p:cNvSpPr txBox="1">
            <a:spLocks noChangeArrowheads="1"/>
          </p:cNvSpPr>
          <p:nvPr/>
        </p:nvSpPr>
        <p:spPr bwMode="auto">
          <a:xfrm>
            <a:off x="7506146" y="1398572"/>
            <a:ext cx="2739551" cy="330987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100796" tIns="50398" rIns="100796" bIns="50398" rtlCol="0" anchor="b">
            <a:norm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0"/>
              </a:spcBef>
              <a:spcAft>
                <a:spcPts val="661"/>
              </a:spcAft>
            </a:pPr>
            <a:r>
              <a:rPr lang="en-US" altLang="pl-PL" sz="3527" b="1" dirty="0">
                <a:solidFill>
                  <a:schemeClr val="tx2"/>
                </a:solidFill>
                <a:latin typeface="Open Sans" panose="020B0606030504020204" pitchFamily="34" charset="0"/>
                <a:ea typeface="Open Sans" panose="020B0606030504020204" pitchFamily="34" charset="0"/>
                <a:cs typeface="Open Sans" panose="020B0606030504020204" pitchFamily="34" charset="0"/>
              </a:rPr>
              <a:t>Model </a:t>
            </a:r>
            <a:r>
              <a:rPr lang="en-US" altLang="pl-PL" sz="3527" b="1" dirty="0" err="1">
                <a:solidFill>
                  <a:schemeClr val="tx2"/>
                </a:solidFill>
                <a:latin typeface="Open Sans" panose="020B0606030504020204" pitchFamily="34" charset="0"/>
                <a:ea typeface="Open Sans" panose="020B0606030504020204" pitchFamily="34" charset="0"/>
                <a:cs typeface="Open Sans" panose="020B0606030504020204" pitchFamily="34" charset="0"/>
              </a:rPr>
              <a:t>procesu</a:t>
            </a:r>
            <a:r>
              <a:rPr lang="en-US" altLang="pl-PL" sz="3527" b="1" dirty="0">
                <a:solidFill>
                  <a:schemeClr val="tx2"/>
                </a:solidFill>
                <a:latin typeface="Open Sans" panose="020B0606030504020204" pitchFamily="34" charset="0"/>
                <a:ea typeface="Open Sans" panose="020B0606030504020204" pitchFamily="34" charset="0"/>
                <a:cs typeface="Open Sans" panose="020B0606030504020204" pitchFamily="34" charset="0"/>
              </a:rPr>
              <a:t> </a:t>
            </a:r>
            <a:r>
              <a:rPr lang="en-US" altLang="pl-PL" sz="3527" b="1" dirty="0" err="1">
                <a:solidFill>
                  <a:schemeClr val="tx2"/>
                </a:solidFill>
                <a:latin typeface="Open Sans" panose="020B0606030504020204" pitchFamily="34" charset="0"/>
                <a:ea typeface="Open Sans" panose="020B0606030504020204" pitchFamily="34" charset="0"/>
                <a:cs typeface="Open Sans" panose="020B0606030504020204" pitchFamily="34" charset="0"/>
              </a:rPr>
              <a:t>konfliktu</a:t>
            </a:r>
            <a:r>
              <a:rPr lang="en-US" altLang="pl-PL" sz="3527" b="1" dirty="0">
                <a:solidFill>
                  <a:schemeClr val="tx2"/>
                </a:solidFill>
                <a:latin typeface="Open Sans" panose="020B0606030504020204" pitchFamily="34" charset="0"/>
                <a:ea typeface="Open Sans" panose="020B0606030504020204" pitchFamily="34" charset="0"/>
                <a:cs typeface="Open Sans" panose="020B0606030504020204" pitchFamily="34" charset="0"/>
              </a:rPr>
              <a:t> </a:t>
            </a:r>
            <a:r>
              <a:rPr lang="en-US" altLang="pl-PL" sz="3527" b="1" dirty="0" err="1">
                <a:solidFill>
                  <a:schemeClr val="tx2"/>
                </a:solidFill>
                <a:latin typeface="Open Sans" panose="020B0606030504020204" pitchFamily="34" charset="0"/>
                <a:ea typeface="Open Sans" panose="020B0606030504020204" pitchFamily="34" charset="0"/>
                <a:cs typeface="Open Sans" panose="020B0606030504020204" pitchFamily="34" charset="0"/>
              </a:rPr>
              <a:t>Pondy’ego</a:t>
            </a:r>
            <a:endParaRPr lang="en-US" altLang="pl-PL" sz="3527" b="1"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3" name="Obraz 2">
            <a:extLst>
              <a:ext uri="{FF2B5EF4-FFF2-40B4-BE49-F238E27FC236}">
                <a16:creationId xmlns:a16="http://schemas.microsoft.com/office/drawing/2014/main" id="{CF848119-E361-A708-E645-D1E880EED6B7}"/>
              </a:ext>
            </a:extLst>
          </p:cNvPr>
          <p:cNvPicPr>
            <a:picLocks noChangeAspect="1"/>
          </p:cNvPicPr>
          <p:nvPr/>
        </p:nvPicPr>
        <p:blipFill>
          <a:blip r:embed="rId3"/>
          <a:stretch>
            <a:fillRect/>
          </a:stretch>
        </p:blipFill>
        <p:spPr>
          <a:xfrm>
            <a:off x="376426" y="340846"/>
            <a:ext cx="6398238" cy="6943709"/>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ytuł 1">
            <a:extLst>
              <a:ext uri="{FF2B5EF4-FFF2-40B4-BE49-F238E27FC236}">
                <a16:creationId xmlns:a16="http://schemas.microsoft.com/office/drawing/2014/main" id="{52479736-D486-416B-9287-3866C57CD656}"/>
              </a:ext>
            </a:extLst>
          </p:cNvPr>
          <p:cNvSpPr>
            <a:spLocks noGrp="1"/>
          </p:cNvSpPr>
          <p:nvPr>
            <p:ph type="title"/>
          </p:nvPr>
        </p:nvSpPr>
        <p:spPr>
          <a:xfrm>
            <a:off x="161330" y="2411685"/>
            <a:ext cx="3430517" cy="2292213"/>
          </a:xfrm>
        </p:spPr>
        <p:txBody>
          <a:bodyPr>
            <a:normAutofit/>
          </a:bodyPr>
          <a:lstStyle/>
          <a:p>
            <a:pPr>
              <a:lnSpc>
                <a:spcPts val="2900"/>
              </a:lnSpc>
              <a:spcAft>
                <a:spcPts val="1200"/>
              </a:spcAft>
              <a:defRPr/>
            </a:pPr>
            <a:r>
              <a:rPr lang="pl-PL" sz="4409" dirty="0">
                <a:solidFill>
                  <a:schemeClr val="accent1">
                    <a:lumMod val="75000"/>
                  </a:schemeClr>
                </a:solidFill>
              </a:rPr>
              <a:t>Typy</a:t>
            </a:r>
            <a:br>
              <a:rPr lang="pl-PL" sz="4409" dirty="0">
                <a:solidFill>
                  <a:schemeClr val="accent1">
                    <a:lumMod val="75000"/>
                  </a:schemeClr>
                </a:solidFill>
              </a:rPr>
            </a:br>
            <a:br>
              <a:rPr lang="pl-PL" sz="4409" dirty="0">
                <a:solidFill>
                  <a:schemeClr val="accent1">
                    <a:lumMod val="75000"/>
                  </a:schemeClr>
                </a:solidFill>
              </a:rPr>
            </a:br>
            <a:r>
              <a:rPr lang="pl-PL" sz="4409" dirty="0">
                <a:solidFill>
                  <a:schemeClr val="accent1">
                    <a:lumMod val="75000"/>
                  </a:schemeClr>
                </a:solidFill>
              </a:rPr>
              <a:t> konfliktów</a:t>
            </a:r>
          </a:p>
        </p:txBody>
      </p:sp>
      <p:sp>
        <p:nvSpPr>
          <p:cNvPr id="3" name="Symbol zastępczy zawartości 2">
            <a:extLst>
              <a:ext uri="{FF2B5EF4-FFF2-40B4-BE49-F238E27FC236}">
                <a16:creationId xmlns:a16="http://schemas.microsoft.com/office/drawing/2014/main" id="{DE4CC8B1-CDDE-4BE8-9BCE-EC8649700711}"/>
              </a:ext>
            </a:extLst>
          </p:cNvPr>
          <p:cNvSpPr>
            <a:spLocks noGrp="1"/>
          </p:cNvSpPr>
          <p:nvPr>
            <p:ph idx="1"/>
          </p:nvPr>
        </p:nvSpPr>
        <p:spPr>
          <a:xfrm>
            <a:off x="3837772" y="446067"/>
            <a:ext cx="5854946" cy="6362891"/>
          </a:xfrm>
        </p:spPr>
        <p:txBody>
          <a:bodyPr anchor="ctr">
            <a:normAutofit/>
          </a:bodyPr>
          <a:lstStyle/>
          <a:p>
            <a:pPr marL="403177" indent="-282224">
              <a:buFont typeface="Wingdings 3"/>
              <a:buChar char=""/>
              <a:defRPr/>
            </a:pPr>
            <a:r>
              <a:rPr lang="pl-PL" sz="2425" dirty="0">
                <a:solidFill>
                  <a:schemeClr val="accent1">
                    <a:lumMod val="75000"/>
                  </a:schemeClr>
                </a:solidFill>
              </a:rPr>
              <a:t>racjonalny / nieracjonalny</a:t>
            </a:r>
          </a:p>
          <a:p>
            <a:pPr marL="403177" indent="-282224">
              <a:buFont typeface="Wingdings 3"/>
              <a:buChar char=""/>
              <a:defRPr/>
            </a:pPr>
            <a:r>
              <a:rPr lang="pl-PL" sz="2425" dirty="0">
                <a:solidFill>
                  <a:schemeClr val="accent1">
                    <a:lumMod val="75000"/>
                  </a:schemeClr>
                </a:solidFill>
              </a:rPr>
              <a:t>jawny /  ukryty /częściowo ukryty</a:t>
            </a:r>
          </a:p>
          <a:p>
            <a:pPr marL="403177" indent="-282224">
              <a:buFont typeface="Wingdings 3"/>
              <a:buChar char=""/>
              <a:defRPr/>
            </a:pPr>
            <a:r>
              <a:rPr lang="pl-PL" sz="2425" dirty="0">
                <a:solidFill>
                  <a:schemeClr val="accent1">
                    <a:lumMod val="75000"/>
                  </a:schemeClr>
                </a:solidFill>
              </a:rPr>
              <a:t>zorganizowany  /niezorganizowany</a:t>
            </a:r>
          </a:p>
          <a:p>
            <a:pPr marL="403177" indent="-282224">
              <a:buFont typeface="Wingdings 3"/>
              <a:buChar char=""/>
              <a:defRPr/>
            </a:pPr>
            <a:r>
              <a:rPr lang="pl-PL" altLang="pl-PL" sz="2425" dirty="0">
                <a:solidFill>
                  <a:schemeClr val="accent1">
                    <a:lumMod val="75000"/>
                  </a:schemeClr>
                </a:solidFill>
              </a:rPr>
              <a:t>realny /  częściowo realny </a:t>
            </a:r>
          </a:p>
          <a:p>
            <a:pPr marL="403177" indent="-282224">
              <a:buFont typeface="Wingdings 3"/>
              <a:buChar char=""/>
              <a:defRPr/>
            </a:pPr>
            <a:r>
              <a:rPr lang="pl-PL" altLang="pl-PL" sz="2425" dirty="0">
                <a:solidFill>
                  <a:schemeClr val="accent1">
                    <a:lumMod val="75000"/>
                  </a:schemeClr>
                </a:solidFill>
              </a:rPr>
              <a:t>przemieszczony ze względu na podmiot /przemieszczony ze względu na przedmiot </a:t>
            </a:r>
          </a:p>
          <a:p>
            <a:pPr marL="403177" indent="-282224">
              <a:buFont typeface="Wingdings 3"/>
              <a:buChar char=""/>
              <a:defRPr/>
            </a:pPr>
            <a:r>
              <a:rPr lang="pl-PL" altLang="pl-PL" sz="2425" dirty="0">
                <a:solidFill>
                  <a:schemeClr val="accent1">
                    <a:lumMod val="75000"/>
                  </a:schemeClr>
                </a:solidFill>
              </a:rPr>
              <a:t>utajony / fałszywy </a:t>
            </a:r>
            <a:endParaRPr lang="pl-PL" sz="2425" dirty="0">
              <a:solidFill>
                <a:schemeClr val="accent1">
                  <a:lumMod val="75000"/>
                </a:schemeClr>
              </a:solidFill>
            </a:endParaRPr>
          </a:p>
          <a:p>
            <a:pPr marL="403177" indent="-282224">
              <a:buFont typeface="Wingdings 3"/>
              <a:buChar char=""/>
              <a:defRPr/>
            </a:pPr>
            <a:r>
              <a:rPr lang="pl-PL" sz="2425" dirty="0">
                <a:solidFill>
                  <a:schemeClr val="accent1">
                    <a:lumMod val="75000"/>
                  </a:schemeClr>
                </a:solidFill>
              </a:rPr>
              <a:t>łagodny / ostry</a:t>
            </a:r>
          </a:p>
          <a:p>
            <a:pPr marL="403177" indent="-282224">
              <a:buFont typeface="Wingdings 3"/>
              <a:buChar char=""/>
              <a:defRPr/>
            </a:pPr>
            <a:r>
              <a:rPr lang="pl-PL" sz="2425" dirty="0">
                <a:solidFill>
                  <a:schemeClr val="accent1">
                    <a:lumMod val="75000"/>
                  </a:schemeClr>
                </a:solidFill>
              </a:rPr>
              <a:t>inspirowany / spontaniczny</a:t>
            </a:r>
          </a:p>
          <a:p>
            <a:pPr marL="403177" indent="-282224">
              <a:buFont typeface="Wingdings 3"/>
              <a:buChar char=""/>
              <a:defRPr/>
            </a:pPr>
            <a:endParaRPr lang="pl-PL"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717A5903-B16A-9EC1-C79C-7FB7008F1BF2}"/>
              </a:ext>
            </a:extLst>
          </p:cNvPr>
          <p:cNvPicPr>
            <a:picLocks noChangeAspect="1"/>
          </p:cNvPicPr>
          <p:nvPr/>
        </p:nvPicPr>
        <p:blipFill>
          <a:blip r:embed="rId3"/>
          <a:stretch>
            <a:fillRect/>
          </a:stretch>
        </p:blipFill>
        <p:spPr>
          <a:xfrm>
            <a:off x="1546768" y="1403573"/>
            <a:ext cx="7598276" cy="5790850"/>
          </a:xfrm>
          <a:prstGeom prst="rect">
            <a:avLst/>
          </a:prstGeom>
        </p:spPr>
      </p:pic>
      <p:sp>
        <p:nvSpPr>
          <p:cNvPr id="2" name="pole tekstowe 1">
            <a:extLst>
              <a:ext uri="{FF2B5EF4-FFF2-40B4-BE49-F238E27FC236}">
                <a16:creationId xmlns:a16="http://schemas.microsoft.com/office/drawing/2014/main" id="{B26A7A3F-E9B0-D1FA-1F4D-A601C62E4810}"/>
              </a:ext>
            </a:extLst>
          </p:cNvPr>
          <p:cNvSpPr txBox="1"/>
          <p:nvPr/>
        </p:nvSpPr>
        <p:spPr>
          <a:xfrm>
            <a:off x="1745506" y="251445"/>
            <a:ext cx="7476986" cy="646331"/>
          </a:xfrm>
          <a:prstGeom prst="rect">
            <a:avLst/>
          </a:prstGeom>
          <a:noFill/>
        </p:spPr>
        <p:txBody>
          <a:bodyPr wrap="square" rtlCol="0">
            <a:spAutoFit/>
          </a:bodyPr>
          <a:lstStyle/>
          <a:p>
            <a:pPr algn="ctr"/>
            <a:r>
              <a:rPr lang="pl-PL" sz="3600" b="1" dirty="0">
                <a:solidFill>
                  <a:schemeClr val="tx2"/>
                </a:solidFill>
              </a:rPr>
              <a:t>Style konfliktowe</a:t>
            </a:r>
          </a:p>
        </p:txBody>
      </p:sp>
    </p:spTree>
    <p:extLst>
      <p:ext uri="{BB962C8B-B14F-4D97-AF65-F5344CB8AC3E}">
        <p14:creationId xmlns:p14="http://schemas.microsoft.com/office/powerpoint/2010/main" val="17727158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A2C25FF-EDDE-1E5B-A469-2A76CBF1F58E}"/>
              </a:ext>
            </a:extLst>
          </p:cNvPr>
          <p:cNvSpPr>
            <a:spLocks noGrp="1"/>
          </p:cNvSpPr>
          <p:nvPr>
            <p:ph type="ctrTitle"/>
          </p:nvPr>
        </p:nvSpPr>
        <p:spPr>
          <a:xfrm>
            <a:off x="1285594" y="5730017"/>
            <a:ext cx="8151302" cy="708565"/>
          </a:xfrm>
        </p:spPr>
        <p:txBody>
          <a:bodyPr>
            <a:normAutofit/>
          </a:bodyPr>
          <a:lstStyle/>
          <a:p>
            <a:r>
              <a:rPr lang="pl-PL" sz="3417" dirty="0">
                <a:latin typeface="+mn-lt"/>
              </a:rPr>
              <a:t>Dynamika konfliktu</a:t>
            </a:r>
          </a:p>
        </p:txBody>
      </p:sp>
      <p:sp>
        <p:nvSpPr>
          <p:cNvPr id="3" name="Podtytuł 2">
            <a:extLst>
              <a:ext uri="{FF2B5EF4-FFF2-40B4-BE49-F238E27FC236}">
                <a16:creationId xmlns:a16="http://schemas.microsoft.com/office/drawing/2014/main" id="{1C7DE008-7C03-FB7B-087C-D4914F9C95BF}"/>
              </a:ext>
            </a:extLst>
          </p:cNvPr>
          <p:cNvSpPr>
            <a:spLocks noGrp="1"/>
          </p:cNvSpPr>
          <p:nvPr>
            <p:ph type="subTitle" idx="1"/>
          </p:nvPr>
        </p:nvSpPr>
        <p:spPr>
          <a:xfrm>
            <a:off x="2123929" y="6535244"/>
            <a:ext cx="6474632" cy="452709"/>
          </a:xfrm>
        </p:spPr>
        <p:txBody>
          <a:bodyPr>
            <a:normAutofit/>
          </a:bodyPr>
          <a:lstStyle/>
          <a:p>
            <a:endParaRPr lang="pl-PL" sz="1543"/>
          </a:p>
        </p:txBody>
      </p:sp>
      <p:pic>
        <p:nvPicPr>
          <p:cNvPr id="4" name="Obraz 3">
            <a:extLst>
              <a:ext uri="{FF2B5EF4-FFF2-40B4-BE49-F238E27FC236}">
                <a16:creationId xmlns:a16="http://schemas.microsoft.com/office/drawing/2014/main" id="{C4394AB2-2E13-6E47-AB20-F5388692244D}"/>
              </a:ext>
            </a:extLst>
          </p:cNvPr>
          <p:cNvPicPr>
            <a:picLocks noChangeAspect="1"/>
          </p:cNvPicPr>
          <p:nvPr/>
        </p:nvPicPr>
        <p:blipFill rotWithShape="1">
          <a:blip r:embed="rId2"/>
          <a:srcRect t="3593" r="1" b="4"/>
          <a:stretch/>
        </p:blipFill>
        <p:spPr>
          <a:xfrm>
            <a:off x="2025579" y="887932"/>
            <a:ext cx="6640655" cy="4490859"/>
          </a:xfrm>
          <a:prstGeom prst="rect">
            <a:avLst/>
          </a:prstGeom>
        </p:spPr>
      </p:pic>
    </p:spTree>
    <p:extLst>
      <p:ext uri="{BB962C8B-B14F-4D97-AF65-F5344CB8AC3E}">
        <p14:creationId xmlns:p14="http://schemas.microsoft.com/office/powerpoint/2010/main" val="2514710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ytuł 2">
            <a:extLst>
              <a:ext uri="{FF2B5EF4-FFF2-40B4-BE49-F238E27FC236}">
                <a16:creationId xmlns:a16="http://schemas.microsoft.com/office/drawing/2014/main" id="{82810320-63B9-49FF-9FFC-F7AB2724DA46}"/>
              </a:ext>
            </a:extLst>
          </p:cNvPr>
          <p:cNvSpPr>
            <a:spLocks noGrp="1"/>
          </p:cNvSpPr>
          <p:nvPr>
            <p:ph type="title"/>
          </p:nvPr>
        </p:nvSpPr>
        <p:spPr>
          <a:xfrm>
            <a:off x="953418" y="923248"/>
            <a:ext cx="8693626" cy="1109400"/>
          </a:xfrm>
        </p:spPr>
        <p:txBody>
          <a:bodyPr>
            <a:normAutofit/>
          </a:bodyPr>
          <a:lstStyle/>
          <a:p>
            <a:pPr algn="ctr">
              <a:defRPr/>
            </a:pPr>
            <a:r>
              <a:rPr lang="pl-PL" sz="4850" dirty="0">
                <a:latin typeface="+mn-lt"/>
              </a:rPr>
              <a:t>ESKALACJA KONFLIKTU</a:t>
            </a:r>
            <a:br>
              <a:rPr lang="pl-PL" sz="3858" dirty="0"/>
            </a:br>
            <a:endParaRPr lang="pl-PL" sz="3858" dirty="0"/>
          </a:p>
        </p:txBody>
      </p:sp>
      <p:graphicFrame>
        <p:nvGraphicFramePr>
          <p:cNvPr id="27655" name="Symbol zastępczy zawartości 1">
            <a:extLst>
              <a:ext uri="{FF2B5EF4-FFF2-40B4-BE49-F238E27FC236}">
                <a16:creationId xmlns:a16="http://schemas.microsoft.com/office/drawing/2014/main" id="{4E6CA78E-49DB-42D7-A3D5-3ED47C715296}"/>
              </a:ext>
            </a:extLst>
          </p:cNvPr>
          <p:cNvGraphicFramePr>
            <a:graphicFrameLocks noGrp="1"/>
          </p:cNvGraphicFramePr>
          <p:nvPr>
            <p:ph idx="1"/>
          </p:nvPr>
        </p:nvGraphicFramePr>
        <p:xfrm>
          <a:off x="504002" y="1477948"/>
          <a:ext cx="9683809" cy="57944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72C3C42-BE7B-4BEE-8CDF-02E6D285B33F}"/>
              </a:ext>
            </a:extLst>
          </p:cNvPr>
          <p:cNvSpPr>
            <a:spLocks noGrp="1"/>
          </p:cNvSpPr>
          <p:nvPr>
            <p:ph type="title"/>
          </p:nvPr>
        </p:nvSpPr>
        <p:spPr>
          <a:xfrm>
            <a:off x="305346" y="1691605"/>
            <a:ext cx="10153128" cy="5400600"/>
          </a:xfrm>
          <a:noFill/>
        </p:spPr>
        <p:txBody>
          <a:bodyPr vert="horz" lIns="100796" tIns="50398" rIns="100796" bIns="50398" rtlCol="0" anchor="b" anchorCtr="0">
            <a:normAutofit/>
          </a:bodyPr>
          <a:lstStyle/>
          <a:p>
            <a:pPr>
              <a:lnSpc>
                <a:spcPts val="2800"/>
              </a:lnSpc>
            </a:pPr>
            <a:r>
              <a:rPr lang="en-US" sz="2400" dirty="0">
                <a:solidFill>
                  <a:schemeClr val="tx1"/>
                </a:solidFill>
                <a:sym typeface="Symbol" panose="05050102010706020507" pitchFamily="18" charset="2"/>
              </a:rPr>
              <a:t></a:t>
            </a:r>
            <a:r>
              <a:rPr lang="en-US" sz="2400" dirty="0" err="1">
                <a:solidFill>
                  <a:schemeClr val="tx1"/>
                </a:solidFill>
              </a:rPr>
              <a:t>Zakładamy</a:t>
            </a:r>
            <a:r>
              <a:rPr lang="en-US" sz="2400" dirty="0">
                <a:solidFill>
                  <a:schemeClr val="tx1"/>
                </a:solidFill>
              </a:rPr>
              <a:t>, </a:t>
            </a:r>
            <a:r>
              <a:rPr lang="en-US" sz="2400" dirty="0" err="1">
                <a:solidFill>
                  <a:schemeClr val="tx1"/>
                </a:solidFill>
              </a:rPr>
              <a:t>że</a:t>
            </a:r>
            <a:r>
              <a:rPr lang="en-US" sz="2400" dirty="0">
                <a:solidFill>
                  <a:schemeClr val="tx1"/>
                </a:solidFill>
              </a:rPr>
              <a:t> </a:t>
            </a:r>
            <a:r>
              <a:rPr lang="en-US" sz="2400" dirty="0" err="1">
                <a:solidFill>
                  <a:schemeClr val="tx1"/>
                </a:solidFill>
              </a:rPr>
              <a:t>inni</a:t>
            </a:r>
            <a:r>
              <a:rPr lang="en-US" sz="2400" dirty="0">
                <a:solidFill>
                  <a:schemeClr val="tx1"/>
                </a:solidFill>
              </a:rPr>
              <a:t> </a:t>
            </a:r>
            <a:r>
              <a:rPr lang="en-US" sz="2400" dirty="0" err="1">
                <a:solidFill>
                  <a:schemeClr val="tx1"/>
                </a:solidFill>
              </a:rPr>
              <a:t>nas</a:t>
            </a:r>
            <a:r>
              <a:rPr lang="en-US" sz="2400" dirty="0">
                <a:solidFill>
                  <a:schemeClr val="tx1"/>
                </a:solidFill>
              </a:rPr>
              <a:t> </a:t>
            </a:r>
            <a:r>
              <a:rPr lang="en-US" sz="2400" dirty="0" err="1">
                <a:solidFill>
                  <a:schemeClr val="tx1"/>
                </a:solidFill>
              </a:rPr>
              <a:t>rozumieją</a:t>
            </a:r>
            <a:r>
              <a:rPr lang="en-US" sz="2400" dirty="0">
                <a:solidFill>
                  <a:schemeClr val="tx1"/>
                </a:solidFill>
              </a:rPr>
              <a:t>.</a:t>
            </a:r>
            <a:br>
              <a:rPr lang="en-US" sz="2400" dirty="0">
                <a:solidFill>
                  <a:schemeClr val="tx1"/>
                </a:solidFill>
              </a:rPr>
            </a:br>
            <a:br>
              <a:rPr lang="en-US" sz="2400" dirty="0">
                <a:solidFill>
                  <a:schemeClr val="tx1"/>
                </a:solidFill>
              </a:rPr>
            </a:br>
            <a:r>
              <a:rPr lang="en-US" sz="2400" dirty="0">
                <a:solidFill>
                  <a:schemeClr val="tx1"/>
                </a:solidFill>
                <a:sym typeface="Symbol" panose="05050102010706020507" pitchFamily="18" charset="2"/>
              </a:rPr>
              <a:t> </a:t>
            </a:r>
            <a:r>
              <a:rPr lang="en-US" sz="2400" dirty="0" err="1">
                <a:solidFill>
                  <a:schemeClr val="tx1"/>
                </a:solidFill>
              </a:rPr>
              <a:t>Zakładamy</a:t>
            </a:r>
            <a:r>
              <a:rPr lang="en-US" sz="2400" dirty="0">
                <a:solidFill>
                  <a:schemeClr val="tx1"/>
                </a:solidFill>
              </a:rPr>
              <a:t>, </a:t>
            </a:r>
            <a:r>
              <a:rPr lang="en-US" sz="2400" dirty="0" err="1">
                <a:solidFill>
                  <a:schemeClr val="tx1"/>
                </a:solidFill>
              </a:rPr>
              <a:t>że</a:t>
            </a:r>
            <a:r>
              <a:rPr lang="en-US" sz="2400" dirty="0">
                <a:solidFill>
                  <a:schemeClr val="tx1"/>
                </a:solidFill>
              </a:rPr>
              <a:t> </a:t>
            </a:r>
            <a:r>
              <a:rPr lang="en-US" sz="2400" dirty="0" err="1">
                <a:solidFill>
                  <a:schemeClr val="tx1"/>
                </a:solidFill>
              </a:rPr>
              <a:t>możemy</a:t>
            </a:r>
            <a:r>
              <a:rPr lang="en-US" sz="2400" dirty="0">
                <a:solidFill>
                  <a:schemeClr val="tx1"/>
                </a:solidFill>
              </a:rPr>
              <a:t> </a:t>
            </a:r>
            <a:r>
              <a:rPr lang="en-US" sz="2400" dirty="0" err="1">
                <a:solidFill>
                  <a:schemeClr val="tx1"/>
                </a:solidFill>
              </a:rPr>
              <a:t>zrozumieć</a:t>
            </a:r>
            <a:r>
              <a:rPr lang="en-US" sz="2400" dirty="0">
                <a:solidFill>
                  <a:schemeClr val="tx1"/>
                </a:solidFill>
              </a:rPr>
              <a:t> </a:t>
            </a:r>
            <a:r>
              <a:rPr lang="en-US" sz="2400" dirty="0" err="1">
                <a:solidFill>
                  <a:schemeClr val="tx1"/>
                </a:solidFill>
              </a:rPr>
              <a:t>innych</a:t>
            </a:r>
            <a:r>
              <a:rPr lang="en-US" sz="2400" dirty="0">
                <a:solidFill>
                  <a:schemeClr val="tx1"/>
                </a:solidFill>
              </a:rPr>
              <a:t> </a:t>
            </a:r>
            <a:r>
              <a:rPr lang="en-US" sz="2400" dirty="0" err="1">
                <a:solidFill>
                  <a:schemeClr val="tx1"/>
                </a:solidFill>
              </a:rPr>
              <a:t>jeśli</a:t>
            </a:r>
            <a:r>
              <a:rPr lang="en-US" sz="2400" dirty="0">
                <a:solidFill>
                  <a:schemeClr val="tx1"/>
                </a:solidFill>
              </a:rPr>
              <a:t> </a:t>
            </a:r>
            <a:r>
              <a:rPr lang="en-US" sz="2400" dirty="0" err="1">
                <a:solidFill>
                  <a:schemeClr val="tx1"/>
                </a:solidFill>
              </a:rPr>
              <a:t>będziemy</a:t>
            </a:r>
            <a:r>
              <a:rPr lang="pl-PL" sz="2400" dirty="0">
                <a:solidFill>
                  <a:schemeClr val="tx1"/>
                </a:solidFill>
              </a:rPr>
              <a:t> się starać i </a:t>
            </a:r>
            <a:r>
              <a:rPr lang="en-US" sz="2400" dirty="0">
                <a:solidFill>
                  <a:schemeClr val="tx1"/>
                </a:solidFill>
              </a:rPr>
              <a:t> </a:t>
            </a:r>
            <a:r>
              <a:rPr lang="en-US" sz="2400" dirty="0" err="1">
                <a:solidFill>
                  <a:schemeClr val="tx1"/>
                </a:solidFill>
              </a:rPr>
              <a:t>słuchać</a:t>
            </a:r>
            <a:r>
              <a:rPr lang="en-US" sz="2400" dirty="0">
                <a:solidFill>
                  <a:schemeClr val="tx1"/>
                </a:solidFill>
              </a:rPr>
              <a:t> </a:t>
            </a:r>
            <a:r>
              <a:rPr lang="en-US" sz="2400" dirty="0" err="1">
                <a:solidFill>
                  <a:schemeClr val="tx1"/>
                </a:solidFill>
              </a:rPr>
              <a:t>wystarczająco</a:t>
            </a:r>
            <a:r>
              <a:rPr lang="en-US" sz="2400" dirty="0">
                <a:solidFill>
                  <a:schemeClr val="tx1"/>
                </a:solidFill>
              </a:rPr>
              <a:t> </a:t>
            </a:r>
            <a:r>
              <a:rPr lang="en-US" sz="2400" dirty="0" err="1">
                <a:solidFill>
                  <a:schemeClr val="tx1"/>
                </a:solidFill>
              </a:rPr>
              <a:t>uważnie</a:t>
            </a:r>
            <a:br>
              <a:rPr lang="en-US" sz="2400" dirty="0">
                <a:solidFill>
                  <a:schemeClr val="tx1"/>
                </a:solidFill>
              </a:rPr>
            </a:br>
            <a:br>
              <a:rPr lang="en-US" sz="2400" dirty="0">
                <a:solidFill>
                  <a:schemeClr val="tx1"/>
                </a:solidFill>
              </a:rPr>
            </a:br>
            <a:r>
              <a:rPr lang="en-US" sz="2400" dirty="0">
                <a:solidFill>
                  <a:schemeClr val="tx1"/>
                </a:solidFill>
                <a:sym typeface="Symbol" panose="05050102010706020507" pitchFamily="18" charset="2"/>
              </a:rPr>
              <a:t> </a:t>
            </a:r>
            <a:r>
              <a:rPr lang="en-US" sz="2400" dirty="0" err="1">
                <a:solidFill>
                  <a:schemeClr val="tx1"/>
                </a:solidFill>
              </a:rPr>
              <a:t>Zakładamy</a:t>
            </a:r>
            <a:r>
              <a:rPr lang="en-US" sz="2400" dirty="0">
                <a:solidFill>
                  <a:schemeClr val="tx1"/>
                </a:solidFill>
              </a:rPr>
              <a:t>, </a:t>
            </a:r>
            <a:r>
              <a:rPr lang="en-US" sz="2400" dirty="0" err="1">
                <a:solidFill>
                  <a:schemeClr val="tx1"/>
                </a:solidFill>
              </a:rPr>
              <a:t>że</a:t>
            </a:r>
            <a:r>
              <a:rPr lang="en-US" sz="2400" dirty="0">
                <a:solidFill>
                  <a:schemeClr val="tx1"/>
                </a:solidFill>
              </a:rPr>
              <a:t> </a:t>
            </a:r>
            <a:r>
              <a:rPr lang="en-US" sz="2400" dirty="0" err="1">
                <a:solidFill>
                  <a:schemeClr val="tx1"/>
                </a:solidFill>
              </a:rPr>
              <a:t>inni</a:t>
            </a:r>
            <a:r>
              <a:rPr lang="en-US" sz="2400" dirty="0">
                <a:solidFill>
                  <a:schemeClr val="tx1"/>
                </a:solidFill>
              </a:rPr>
              <a:t> </a:t>
            </a:r>
            <a:r>
              <a:rPr lang="en-US" sz="2400" dirty="0" err="1">
                <a:solidFill>
                  <a:schemeClr val="tx1"/>
                </a:solidFill>
              </a:rPr>
              <a:t>ludzie</a:t>
            </a:r>
            <a:r>
              <a:rPr lang="en-US" sz="2400" dirty="0">
                <a:solidFill>
                  <a:schemeClr val="tx1"/>
                </a:solidFill>
              </a:rPr>
              <a:t> </a:t>
            </a:r>
            <a:r>
              <a:rPr lang="en-US" sz="2400" dirty="0" err="1">
                <a:solidFill>
                  <a:schemeClr val="tx1"/>
                </a:solidFill>
              </a:rPr>
              <a:t>postrzegają</a:t>
            </a:r>
            <a:r>
              <a:rPr lang="en-US" sz="2400" dirty="0">
                <a:solidFill>
                  <a:schemeClr val="tx1"/>
                </a:solidFill>
              </a:rPr>
              <a:t> </a:t>
            </a:r>
            <a:r>
              <a:rPr lang="en-US" sz="2400" dirty="0" err="1">
                <a:solidFill>
                  <a:schemeClr val="tx1"/>
                </a:solidFill>
              </a:rPr>
              <a:t>świat</a:t>
            </a:r>
            <a:r>
              <a:rPr lang="en-US" sz="2400" dirty="0">
                <a:solidFill>
                  <a:schemeClr val="tx1"/>
                </a:solidFill>
              </a:rPr>
              <a:t> w </a:t>
            </a:r>
            <a:r>
              <a:rPr lang="en-US" sz="2400" dirty="0" err="1">
                <a:solidFill>
                  <a:schemeClr val="tx1"/>
                </a:solidFill>
              </a:rPr>
              <a:t>taki</a:t>
            </a:r>
            <a:r>
              <a:rPr lang="en-US" sz="2400" dirty="0">
                <a:solidFill>
                  <a:schemeClr val="tx1"/>
                </a:solidFill>
              </a:rPr>
              <a:t> </a:t>
            </a:r>
            <a:r>
              <a:rPr lang="en-US" sz="2400" dirty="0" err="1">
                <a:solidFill>
                  <a:schemeClr val="tx1"/>
                </a:solidFill>
              </a:rPr>
              <a:t>sam</a:t>
            </a:r>
            <a:r>
              <a:rPr lang="en-US" sz="2400" dirty="0">
                <a:solidFill>
                  <a:schemeClr val="tx1"/>
                </a:solidFill>
              </a:rPr>
              <a:t> </a:t>
            </a:r>
            <a:r>
              <a:rPr lang="en-US" sz="2400" dirty="0" err="1">
                <a:solidFill>
                  <a:schemeClr val="tx1"/>
                </a:solidFill>
              </a:rPr>
              <a:t>sposób</a:t>
            </a:r>
            <a:r>
              <a:rPr lang="en-US" sz="2400" dirty="0">
                <a:solidFill>
                  <a:schemeClr val="tx1"/>
                </a:solidFill>
              </a:rPr>
              <a:t> jak my.</a:t>
            </a:r>
            <a:br>
              <a:rPr lang="en-US" sz="2400" dirty="0">
                <a:solidFill>
                  <a:schemeClr val="tx1"/>
                </a:solidFill>
              </a:rPr>
            </a:br>
            <a:br>
              <a:rPr lang="en-US" sz="2400" dirty="0">
                <a:solidFill>
                  <a:schemeClr val="tx1"/>
                </a:solidFill>
              </a:rPr>
            </a:br>
            <a:r>
              <a:rPr lang="en-US" sz="2400" dirty="0">
                <a:solidFill>
                  <a:schemeClr val="tx1"/>
                </a:solidFill>
                <a:sym typeface="Symbol" panose="05050102010706020507" pitchFamily="18" charset="2"/>
              </a:rPr>
              <a:t> </a:t>
            </a:r>
            <a:r>
              <a:rPr lang="en-US" sz="2400" dirty="0" err="1">
                <a:solidFill>
                  <a:schemeClr val="tx1"/>
                </a:solidFill>
              </a:rPr>
              <a:t>Zakładamy</a:t>
            </a:r>
            <a:r>
              <a:rPr lang="en-US" sz="2400" dirty="0">
                <a:solidFill>
                  <a:schemeClr val="tx1"/>
                </a:solidFill>
              </a:rPr>
              <a:t>, </a:t>
            </a:r>
            <a:r>
              <a:rPr lang="en-US" sz="2400" dirty="0" err="1">
                <a:solidFill>
                  <a:schemeClr val="tx1"/>
                </a:solidFill>
              </a:rPr>
              <a:t>że</a:t>
            </a:r>
            <a:r>
              <a:rPr lang="en-US" sz="2400" dirty="0">
                <a:solidFill>
                  <a:schemeClr val="tx1"/>
                </a:solidFill>
              </a:rPr>
              <a:t> </a:t>
            </a:r>
            <a:r>
              <a:rPr lang="en-US" sz="2400" dirty="0" err="1">
                <a:solidFill>
                  <a:schemeClr val="tx1"/>
                </a:solidFill>
              </a:rPr>
              <a:t>inni</a:t>
            </a:r>
            <a:r>
              <a:rPr lang="en-US" sz="2400" dirty="0">
                <a:solidFill>
                  <a:schemeClr val="tx1"/>
                </a:solidFill>
              </a:rPr>
              <a:t> </a:t>
            </a:r>
            <a:r>
              <a:rPr lang="en-US" sz="2400" dirty="0" err="1">
                <a:solidFill>
                  <a:schemeClr val="tx1"/>
                </a:solidFill>
              </a:rPr>
              <a:t>ludzie</a:t>
            </a:r>
            <a:r>
              <a:rPr lang="en-US" sz="2400" dirty="0">
                <a:solidFill>
                  <a:schemeClr val="tx1"/>
                </a:solidFill>
              </a:rPr>
              <a:t> </a:t>
            </a:r>
            <a:r>
              <a:rPr lang="en-US" sz="2400" dirty="0" err="1">
                <a:solidFill>
                  <a:schemeClr val="tx1"/>
                </a:solidFill>
              </a:rPr>
              <a:t>nadają</a:t>
            </a:r>
            <a:r>
              <a:rPr lang="en-US" sz="2400" dirty="0">
                <a:solidFill>
                  <a:schemeClr val="tx1"/>
                </a:solidFill>
              </a:rPr>
              <a:t> </a:t>
            </a:r>
            <a:r>
              <a:rPr lang="en-US" sz="2400" dirty="0" err="1">
                <a:solidFill>
                  <a:schemeClr val="tx1"/>
                </a:solidFill>
              </a:rPr>
              <a:t>słowom</a:t>
            </a:r>
            <a:r>
              <a:rPr lang="en-US" sz="2400" dirty="0">
                <a:solidFill>
                  <a:schemeClr val="tx1"/>
                </a:solidFill>
              </a:rPr>
              <a:t> </a:t>
            </a:r>
            <a:r>
              <a:rPr lang="en-US" sz="2400" dirty="0" err="1">
                <a:solidFill>
                  <a:schemeClr val="tx1"/>
                </a:solidFill>
              </a:rPr>
              <a:t>takie</a:t>
            </a:r>
            <a:r>
              <a:rPr lang="en-US" sz="2400" dirty="0">
                <a:solidFill>
                  <a:schemeClr val="tx1"/>
                </a:solidFill>
              </a:rPr>
              <a:t> same </a:t>
            </a:r>
            <a:r>
              <a:rPr lang="en-US" sz="2400" dirty="0" err="1">
                <a:solidFill>
                  <a:schemeClr val="tx1"/>
                </a:solidFill>
              </a:rPr>
              <a:t>znaczenia</a:t>
            </a:r>
            <a:r>
              <a:rPr lang="en-US" sz="2400" dirty="0">
                <a:solidFill>
                  <a:schemeClr val="tx1"/>
                </a:solidFill>
              </a:rPr>
              <a:t> jak my.</a:t>
            </a:r>
            <a:br>
              <a:rPr lang="en-US" sz="2400" dirty="0">
                <a:solidFill>
                  <a:schemeClr val="tx1"/>
                </a:solidFill>
              </a:rPr>
            </a:br>
            <a:br>
              <a:rPr lang="en-US" sz="2400" dirty="0">
                <a:solidFill>
                  <a:schemeClr val="tx1"/>
                </a:solidFill>
              </a:rPr>
            </a:br>
            <a:r>
              <a:rPr lang="en-US" sz="2400" dirty="0">
                <a:solidFill>
                  <a:schemeClr val="tx1"/>
                </a:solidFill>
                <a:sym typeface="Symbol" panose="05050102010706020507" pitchFamily="18" charset="2"/>
              </a:rPr>
              <a:t> </a:t>
            </a:r>
            <a:r>
              <a:rPr lang="en-US" sz="2400" dirty="0" err="1">
                <a:solidFill>
                  <a:schemeClr val="tx1"/>
                </a:solidFill>
              </a:rPr>
              <a:t>Zakładamy</a:t>
            </a:r>
            <a:r>
              <a:rPr lang="en-US" sz="2400" dirty="0">
                <a:solidFill>
                  <a:schemeClr val="tx1"/>
                </a:solidFill>
              </a:rPr>
              <a:t>, </a:t>
            </a:r>
            <a:r>
              <a:rPr lang="en-US" sz="2400" dirty="0" err="1">
                <a:solidFill>
                  <a:schemeClr val="tx1"/>
                </a:solidFill>
              </a:rPr>
              <a:t>że</a:t>
            </a:r>
            <a:r>
              <a:rPr lang="en-US" sz="2400" dirty="0">
                <a:solidFill>
                  <a:schemeClr val="tx1"/>
                </a:solidFill>
              </a:rPr>
              <a:t> </a:t>
            </a:r>
            <a:r>
              <a:rPr lang="en-US" sz="2400" dirty="0" err="1">
                <a:solidFill>
                  <a:schemeClr val="tx1"/>
                </a:solidFill>
              </a:rPr>
              <a:t>inni</a:t>
            </a:r>
            <a:r>
              <a:rPr lang="en-US" sz="2400" dirty="0">
                <a:solidFill>
                  <a:schemeClr val="tx1"/>
                </a:solidFill>
              </a:rPr>
              <a:t> </a:t>
            </a:r>
            <a:r>
              <a:rPr lang="en-US" sz="2400" dirty="0" err="1">
                <a:solidFill>
                  <a:schemeClr val="tx1"/>
                </a:solidFill>
              </a:rPr>
              <a:t>ludzie</a:t>
            </a:r>
            <a:r>
              <a:rPr lang="en-US" sz="2400" dirty="0">
                <a:solidFill>
                  <a:schemeClr val="tx1"/>
                </a:solidFill>
              </a:rPr>
              <a:t> </a:t>
            </a:r>
            <a:r>
              <a:rPr lang="en-US" sz="2400" dirty="0" err="1">
                <a:solidFill>
                  <a:schemeClr val="tx1"/>
                </a:solidFill>
              </a:rPr>
              <a:t>będą</a:t>
            </a:r>
            <a:r>
              <a:rPr lang="en-US" sz="2400" dirty="0">
                <a:solidFill>
                  <a:schemeClr val="tx1"/>
                </a:solidFill>
              </a:rPr>
              <a:t> </a:t>
            </a:r>
            <a:r>
              <a:rPr lang="en-US" sz="2400" dirty="0" err="1">
                <a:solidFill>
                  <a:schemeClr val="tx1"/>
                </a:solidFill>
              </a:rPr>
              <a:t>reagować</a:t>
            </a:r>
            <a:r>
              <a:rPr lang="en-US" sz="2400" dirty="0">
                <a:solidFill>
                  <a:schemeClr val="tx1"/>
                </a:solidFill>
              </a:rPr>
              <a:t> </a:t>
            </a:r>
            <a:r>
              <a:rPr lang="en-US" sz="2400" dirty="0" err="1">
                <a:solidFill>
                  <a:schemeClr val="tx1"/>
                </a:solidFill>
              </a:rPr>
              <a:t>tak</a:t>
            </a:r>
            <a:r>
              <a:rPr lang="en-US" sz="2400" dirty="0">
                <a:solidFill>
                  <a:schemeClr val="tx1"/>
                </a:solidFill>
              </a:rPr>
              <a:t> </a:t>
            </a:r>
            <a:r>
              <a:rPr lang="en-US" sz="2400" dirty="0" err="1">
                <a:solidFill>
                  <a:schemeClr val="tx1"/>
                </a:solidFill>
              </a:rPr>
              <a:t>samo</a:t>
            </a:r>
            <a:r>
              <a:rPr lang="en-US" sz="2400" dirty="0">
                <a:solidFill>
                  <a:schemeClr val="tx1"/>
                </a:solidFill>
              </a:rPr>
              <a:t> jak my.</a:t>
            </a:r>
            <a:br>
              <a:rPr lang="en-US" sz="1213" b="0" dirty="0"/>
            </a:br>
            <a:br>
              <a:rPr lang="en-US" sz="1213" b="0" dirty="0"/>
            </a:br>
            <a:endParaRPr lang="en-US" sz="1213" dirty="0"/>
          </a:p>
        </p:txBody>
      </p:sp>
      <p:sp>
        <p:nvSpPr>
          <p:cNvPr id="3" name="pole tekstowe 2">
            <a:extLst>
              <a:ext uri="{FF2B5EF4-FFF2-40B4-BE49-F238E27FC236}">
                <a16:creationId xmlns:a16="http://schemas.microsoft.com/office/drawing/2014/main" id="{6876EE0C-E8E5-6471-F4F4-02E8BF9F7A24}"/>
              </a:ext>
            </a:extLst>
          </p:cNvPr>
          <p:cNvSpPr txBox="1"/>
          <p:nvPr/>
        </p:nvSpPr>
        <p:spPr>
          <a:xfrm>
            <a:off x="665386" y="755501"/>
            <a:ext cx="9217024" cy="1138773"/>
          </a:xfrm>
          <a:prstGeom prst="rect">
            <a:avLst/>
          </a:prstGeom>
          <a:noFill/>
        </p:spPr>
        <p:txBody>
          <a:bodyPr wrap="square" rtlCol="0">
            <a:spAutoFit/>
          </a:bodyPr>
          <a:lstStyle/>
          <a:p>
            <a:r>
              <a:rPr lang="pl-PL" sz="4000" b="1" dirty="0">
                <a:solidFill>
                  <a:schemeClr val="tx2"/>
                </a:solidFill>
                <a:latin typeface="Open Sans" panose="020B0606030504020204" pitchFamily="34" charset="0"/>
                <a:ea typeface="Open Sans" panose="020B0606030504020204" pitchFamily="34" charset="0"/>
                <a:cs typeface="Open Sans" panose="020B0606030504020204" pitchFamily="34" charset="0"/>
              </a:rPr>
              <a:t>„</a:t>
            </a:r>
            <a:r>
              <a:rPr lang="en-US" sz="4000" b="1" dirty="0" err="1">
                <a:solidFill>
                  <a:schemeClr val="tx2"/>
                </a:solidFill>
                <a:latin typeface="Open Sans" panose="020B0606030504020204" pitchFamily="34" charset="0"/>
                <a:ea typeface="Open Sans" panose="020B0606030504020204" pitchFamily="34" charset="0"/>
                <a:cs typeface="Open Sans" panose="020B0606030504020204" pitchFamily="34" charset="0"/>
              </a:rPr>
              <a:t>Zabójcze</a:t>
            </a:r>
            <a:r>
              <a:rPr lang="en-US" sz="4000" b="1" dirty="0">
                <a:solidFill>
                  <a:schemeClr val="tx2"/>
                </a:solidFill>
                <a:latin typeface="Open Sans" panose="020B0606030504020204" pitchFamily="34" charset="0"/>
                <a:ea typeface="Open Sans" panose="020B0606030504020204" pitchFamily="34" charset="0"/>
                <a:cs typeface="Open Sans" panose="020B0606030504020204" pitchFamily="34" charset="0"/>
              </a:rPr>
              <a:t> </a:t>
            </a:r>
            <a:r>
              <a:rPr lang="en-US" sz="4000" b="1" dirty="0" err="1">
                <a:solidFill>
                  <a:schemeClr val="tx2"/>
                </a:solidFill>
                <a:latin typeface="Open Sans" panose="020B0606030504020204" pitchFamily="34" charset="0"/>
                <a:ea typeface="Open Sans" panose="020B0606030504020204" pitchFamily="34" charset="0"/>
                <a:cs typeface="Open Sans" panose="020B0606030504020204" pitchFamily="34" charset="0"/>
              </a:rPr>
              <a:t>założenia</a:t>
            </a:r>
            <a:r>
              <a:rPr lang="en-US" sz="4000" b="1" dirty="0">
                <a:solidFill>
                  <a:schemeClr val="tx2"/>
                </a:solidFill>
                <a:latin typeface="Open Sans" panose="020B0606030504020204" pitchFamily="34" charset="0"/>
                <a:ea typeface="Open Sans" panose="020B0606030504020204" pitchFamily="34" charset="0"/>
                <a:cs typeface="Open Sans" panose="020B0606030504020204" pitchFamily="34" charset="0"/>
              </a:rPr>
              <a:t>” </a:t>
            </a:r>
            <a:r>
              <a:rPr lang="en-US" sz="2800" b="1" dirty="0">
                <a:solidFill>
                  <a:schemeClr val="tx2"/>
                </a:solidFill>
                <a:latin typeface="Open Sans" panose="020B0606030504020204" pitchFamily="34" charset="0"/>
                <a:ea typeface="Open Sans" panose="020B0606030504020204" pitchFamily="34" charset="0"/>
                <a:cs typeface="Open Sans" panose="020B0606030504020204" pitchFamily="34" charset="0"/>
              </a:rPr>
              <a:t>(Ann Porteus)</a:t>
            </a:r>
            <a:br>
              <a:rPr lang="en-US" sz="2800" b="1" dirty="0">
                <a:latin typeface="Open Sans" panose="020B0606030504020204" pitchFamily="34" charset="0"/>
                <a:ea typeface="Open Sans" panose="020B0606030504020204" pitchFamily="34" charset="0"/>
                <a:cs typeface="Open Sans" panose="020B0606030504020204" pitchFamily="34" charset="0"/>
              </a:rPr>
            </a:br>
            <a:endParaRPr lang="pl-PL" sz="2800" b="1"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715186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4973F5B5-FFF9-10AD-E9B6-5F3E8900E1BE}"/>
              </a:ext>
            </a:extLst>
          </p:cNvPr>
          <p:cNvSpPr>
            <a:spLocks noGrp="1"/>
          </p:cNvSpPr>
          <p:nvPr>
            <p:ph type="dt" sz="half" idx="10"/>
          </p:nvPr>
        </p:nvSpPr>
        <p:spPr/>
        <p:txBody>
          <a:bodyPr/>
          <a:lstStyle/>
          <a:p>
            <a:pPr>
              <a:defRPr/>
            </a:pPr>
            <a:endParaRPr lang="pl-PL" dirty="0"/>
          </a:p>
        </p:txBody>
      </p:sp>
      <p:sp>
        <p:nvSpPr>
          <p:cNvPr id="3" name="Symbol zastępczy numeru slajdu 2">
            <a:extLst>
              <a:ext uri="{FF2B5EF4-FFF2-40B4-BE49-F238E27FC236}">
                <a16:creationId xmlns:a16="http://schemas.microsoft.com/office/drawing/2014/main" id="{B12629F4-55DC-097B-B3E4-BAA7EF4040CE}"/>
              </a:ext>
            </a:extLst>
          </p:cNvPr>
          <p:cNvSpPr>
            <a:spLocks noGrp="1"/>
          </p:cNvSpPr>
          <p:nvPr>
            <p:ph type="sldNum" sz="quarter" idx="12"/>
          </p:nvPr>
        </p:nvSpPr>
        <p:spPr/>
        <p:txBody>
          <a:bodyPr/>
          <a:lstStyle/>
          <a:p>
            <a:endParaRPr lang="pl-PL" altLang="pl-PL" dirty="0"/>
          </a:p>
        </p:txBody>
      </p:sp>
      <p:pic>
        <p:nvPicPr>
          <p:cNvPr id="4" name="Obraz 3">
            <a:extLst>
              <a:ext uri="{FF2B5EF4-FFF2-40B4-BE49-F238E27FC236}">
                <a16:creationId xmlns:a16="http://schemas.microsoft.com/office/drawing/2014/main" id="{4C240D49-2B71-DDC3-73F3-CED95DA26D3B}"/>
              </a:ext>
            </a:extLst>
          </p:cNvPr>
          <p:cNvPicPr>
            <a:picLocks noChangeAspect="1"/>
          </p:cNvPicPr>
          <p:nvPr/>
        </p:nvPicPr>
        <p:blipFill>
          <a:blip r:embed="rId2"/>
          <a:srcRect l="8187" t="17895" r="11431" b="14737"/>
          <a:stretch>
            <a:fillRect/>
          </a:stretch>
        </p:blipFill>
        <p:spPr>
          <a:xfrm>
            <a:off x="75427" y="1061737"/>
            <a:ext cx="10540957" cy="6246493"/>
          </a:xfrm>
          <a:prstGeom prst="rect">
            <a:avLst/>
          </a:prstGeom>
        </p:spPr>
      </p:pic>
      <p:pic>
        <p:nvPicPr>
          <p:cNvPr id="5" name="Obraz 4">
            <a:extLst>
              <a:ext uri="{FF2B5EF4-FFF2-40B4-BE49-F238E27FC236}">
                <a16:creationId xmlns:a16="http://schemas.microsoft.com/office/drawing/2014/main" id="{B3E0B8DF-B6D0-200E-9CCB-A8D72B1CAFD3}"/>
              </a:ext>
            </a:extLst>
          </p:cNvPr>
          <p:cNvPicPr>
            <a:picLocks noChangeAspect="1"/>
          </p:cNvPicPr>
          <p:nvPr/>
        </p:nvPicPr>
        <p:blipFill>
          <a:blip r:embed="rId3"/>
          <a:stretch>
            <a:fillRect/>
          </a:stretch>
        </p:blipFill>
        <p:spPr>
          <a:xfrm>
            <a:off x="3113658" y="251445"/>
            <a:ext cx="4840644" cy="530398"/>
          </a:xfrm>
          <a:prstGeom prst="rect">
            <a:avLst/>
          </a:prstGeom>
        </p:spPr>
      </p:pic>
    </p:spTree>
    <p:extLst>
      <p:ext uri="{BB962C8B-B14F-4D97-AF65-F5344CB8AC3E}">
        <p14:creationId xmlns:p14="http://schemas.microsoft.com/office/powerpoint/2010/main" val="9910444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a:extLst>
              <a:ext uri="{FF2B5EF4-FFF2-40B4-BE49-F238E27FC236}">
                <a16:creationId xmlns:a16="http://schemas.microsoft.com/office/drawing/2014/main" id="{B2BBA0F7-C4B1-4955-B744-A39B9551B46D}"/>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3153" r="1" b="1"/>
          <a:stretch/>
        </p:blipFill>
        <p:spPr>
          <a:xfrm>
            <a:off x="61578" y="539477"/>
            <a:ext cx="10430435" cy="5328592"/>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DFAA5828-EA5B-47C3-A1E7-89E7FDFDB344}"/>
              </a:ext>
            </a:extLst>
          </p:cNvPr>
          <p:cNvGraphicFramePr>
            <a:graphicFrameLocks noGrp="1"/>
          </p:cNvGraphicFramePr>
          <p:nvPr/>
        </p:nvGraphicFramePr>
        <p:xfrm>
          <a:off x="113087" y="875572"/>
          <a:ext cx="10414235" cy="3542091"/>
        </p:xfrm>
        <a:graphic>
          <a:graphicData uri="http://schemas.openxmlformats.org/drawingml/2006/table">
            <a:tbl>
              <a:tblPr firstRow="1" firstCol="1" bandRow="1">
                <a:tableStyleId>{5C22544A-7EE6-4342-B048-85BDC9FD1C3A}</a:tableStyleId>
              </a:tblPr>
              <a:tblGrid>
                <a:gridCol w="1897991">
                  <a:extLst>
                    <a:ext uri="{9D8B030D-6E8A-4147-A177-3AD203B41FA5}">
                      <a16:colId xmlns:a16="http://schemas.microsoft.com/office/drawing/2014/main" val="1824179899"/>
                    </a:ext>
                  </a:extLst>
                </a:gridCol>
                <a:gridCol w="8516244">
                  <a:extLst>
                    <a:ext uri="{9D8B030D-6E8A-4147-A177-3AD203B41FA5}">
                      <a16:colId xmlns:a16="http://schemas.microsoft.com/office/drawing/2014/main" val="1717416399"/>
                    </a:ext>
                  </a:extLst>
                </a:gridCol>
              </a:tblGrid>
              <a:tr h="1912188">
                <a:tc>
                  <a:txBody>
                    <a:bodyPr/>
                    <a:lstStyle/>
                    <a:p>
                      <a:pPr>
                        <a:lnSpc>
                          <a:spcPct val="107000"/>
                        </a:lnSpc>
                        <a:spcAft>
                          <a:spcPts val="800"/>
                        </a:spcAft>
                      </a:pPr>
                      <a:r>
                        <a:rPr lang="pl-PL" sz="2000" dirty="0">
                          <a:effectLst/>
                        </a:rPr>
                        <a:t>1.Usztywnienie</a:t>
                      </a:r>
                    </a:p>
                    <a:p>
                      <a:pPr>
                        <a:lnSpc>
                          <a:spcPct val="107000"/>
                        </a:lnSpc>
                        <a:spcAft>
                          <a:spcPts val="800"/>
                        </a:spcAft>
                      </a:pPr>
                      <a:r>
                        <a:rPr lang="pl-PL" sz="2000" dirty="0">
                          <a:effectLst/>
                        </a:rPr>
                        <a:t>stanowisk</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9214" marR="89214" marT="0" marB="0"/>
                </a:tc>
                <a:tc>
                  <a:txBody>
                    <a:bodyPr/>
                    <a:lstStyle/>
                    <a:p>
                      <a:pPr algn="just">
                        <a:lnSpc>
                          <a:spcPct val="107000"/>
                        </a:lnSpc>
                        <a:spcAft>
                          <a:spcPts val="800"/>
                        </a:spcAft>
                      </a:pPr>
                      <a:r>
                        <a:rPr lang="pl-PL" sz="2000" dirty="0">
                          <a:solidFill>
                            <a:schemeClr val="tx1"/>
                          </a:solidFill>
                          <a:effectLst/>
                        </a:rPr>
                        <a:t> - Zaniechać sporu o przyczyny i podłoże konfliktu, aby jego uczestnicy mogli się skoncentrować na głównych jego przedmiotach. </a:t>
                      </a:r>
                    </a:p>
                    <a:p>
                      <a:pPr algn="just">
                        <a:lnSpc>
                          <a:spcPct val="107000"/>
                        </a:lnSpc>
                        <a:spcAft>
                          <a:spcPts val="800"/>
                        </a:spcAft>
                      </a:pPr>
                      <a:r>
                        <a:rPr lang="pl-PL" sz="2000" dirty="0">
                          <a:solidFill>
                            <a:schemeClr val="tx1"/>
                          </a:solidFill>
                          <a:effectLst/>
                        </a:rPr>
                        <a:t> - Odciążyć konflikt za pomocą dobrej metody prowadzenia rozmowy.</a:t>
                      </a:r>
                    </a:p>
                    <a:p>
                      <a:pPr algn="just">
                        <a:lnSpc>
                          <a:spcPct val="107000"/>
                        </a:lnSpc>
                        <a:spcAft>
                          <a:spcPts val="800"/>
                        </a:spcAft>
                      </a:pPr>
                      <a:r>
                        <a:rPr lang="pl-PL" sz="2000" dirty="0">
                          <a:solidFill>
                            <a:schemeClr val="tx1"/>
                          </a:solidFill>
                          <a:effectLst/>
                        </a:rPr>
                        <a:t> -  Łagodzić spięcia i rozluźnić się psychicznie, dzięki czemu partnerzy konfliktu będą mogli znowu się pokazać od dobrej strony.</a:t>
                      </a:r>
                      <a:endParaRPr lang="pl-PL"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89214" marR="89214" marT="0" marB="0"/>
                </a:tc>
                <a:extLst>
                  <a:ext uri="{0D108BD9-81ED-4DB2-BD59-A6C34878D82A}">
                    <a16:rowId xmlns:a16="http://schemas.microsoft.com/office/drawing/2014/main" val="1272011451"/>
                  </a:ext>
                </a:extLst>
              </a:tr>
              <a:tr h="1629903">
                <a:tc>
                  <a:txBody>
                    <a:bodyPr/>
                    <a:lstStyle/>
                    <a:p>
                      <a:pPr>
                        <a:lnSpc>
                          <a:spcPct val="107000"/>
                        </a:lnSpc>
                        <a:spcAft>
                          <a:spcPts val="800"/>
                        </a:spcAft>
                      </a:pPr>
                      <a:r>
                        <a:rPr lang="pl-PL" sz="2000" dirty="0">
                          <a:effectLst/>
                        </a:rPr>
                        <a:t>2. Debata i polemika</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9214" marR="89214" marT="0" marB="0">
                    <a:solidFill>
                      <a:srgbClr val="BFC9E3">
                        <a:alpha val="58824"/>
                      </a:srgbClr>
                    </a:solidFill>
                  </a:tcPr>
                </a:tc>
                <a:tc>
                  <a:txBody>
                    <a:bodyPr/>
                    <a:lstStyle/>
                    <a:p>
                      <a:pPr algn="just">
                        <a:lnSpc>
                          <a:spcPct val="107000"/>
                        </a:lnSpc>
                        <a:spcAft>
                          <a:spcPts val="800"/>
                        </a:spcAft>
                      </a:pPr>
                      <a:r>
                        <a:rPr lang="pl-PL" sz="2000" b="1" dirty="0">
                          <a:solidFill>
                            <a:schemeClr val="tx1"/>
                          </a:solidFill>
                          <a:effectLst/>
                        </a:rPr>
                        <a:t> - Odkryć działające w fazie drugiej polaryzujące siły po to, aby je zbadać i unieszkodliwić.</a:t>
                      </a:r>
                    </a:p>
                    <a:p>
                      <a:pPr algn="just">
                        <a:lnSpc>
                          <a:spcPct val="107000"/>
                        </a:lnSpc>
                        <a:spcAft>
                          <a:spcPts val="800"/>
                        </a:spcAft>
                      </a:pPr>
                      <a:r>
                        <a:rPr lang="pl-PL" sz="2000" b="1" dirty="0">
                          <a:solidFill>
                            <a:schemeClr val="tx1"/>
                          </a:solidFill>
                          <a:effectLst/>
                        </a:rPr>
                        <a:t>  - Zmienić walkę o dominację na konstruktywny spór oparty na zasadach partnerstwa.</a:t>
                      </a:r>
                      <a:endParaRPr lang="pl-PL"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89214" marR="89214" marT="0" marB="0">
                    <a:solidFill>
                      <a:srgbClr val="BFC9E3">
                        <a:alpha val="58824"/>
                      </a:srgbClr>
                    </a:solidFill>
                  </a:tcPr>
                </a:tc>
                <a:extLst>
                  <a:ext uri="{0D108BD9-81ED-4DB2-BD59-A6C34878D82A}">
                    <a16:rowId xmlns:a16="http://schemas.microsoft.com/office/drawing/2014/main" val="2235137106"/>
                  </a:ext>
                </a:extLst>
              </a:tr>
            </a:tbl>
          </a:graphicData>
        </a:graphic>
      </p:graphicFrame>
      <p:graphicFrame>
        <p:nvGraphicFramePr>
          <p:cNvPr id="3" name="Tabela 2">
            <a:extLst>
              <a:ext uri="{FF2B5EF4-FFF2-40B4-BE49-F238E27FC236}">
                <a16:creationId xmlns:a16="http://schemas.microsoft.com/office/drawing/2014/main" id="{76FF0332-02F8-0AC3-2BAF-9F155785B373}"/>
              </a:ext>
            </a:extLst>
          </p:cNvPr>
          <p:cNvGraphicFramePr>
            <a:graphicFrameLocks noGrp="1"/>
          </p:cNvGraphicFramePr>
          <p:nvPr/>
        </p:nvGraphicFramePr>
        <p:xfrm>
          <a:off x="113088" y="4401813"/>
          <a:ext cx="10414234" cy="2471674"/>
        </p:xfrm>
        <a:graphic>
          <a:graphicData uri="http://schemas.openxmlformats.org/drawingml/2006/table">
            <a:tbl>
              <a:tblPr firstRow="1" firstCol="1" bandRow="1">
                <a:tableStyleId>{5C22544A-7EE6-4342-B048-85BDC9FD1C3A}</a:tableStyleId>
              </a:tblPr>
              <a:tblGrid>
                <a:gridCol w="1881834">
                  <a:extLst>
                    <a:ext uri="{9D8B030D-6E8A-4147-A177-3AD203B41FA5}">
                      <a16:colId xmlns:a16="http://schemas.microsoft.com/office/drawing/2014/main" val="912397562"/>
                    </a:ext>
                  </a:extLst>
                </a:gridCol>
                <a:gridCol w="8532400">
                  <a:extLst>
                    <a:ext uri="{9D8B030D-6E8A-4147-A177-3AD203B41FA5}">
                      <a16:colId xmlns:a16="http://schemas.microsoft.com/office/drawing/2014/main" val="3570736644"/>
                    </a:ext>
                  </a:extLst>
                </a:gridCol>
              </a:tblGrid>
              <a:tr h="2465799">
                <a:tc>
                  <a:txBody>
                    <a:bodyPr/>
                    <a:lstStyle/>
                    <a:p>
                      <a:pPr>
                        <a:lnSpc>
                          <a:spcPct val="107000"/>
                        </a:lnSpc>
                        <a:spcAft>
                          <a:spcPts val="800"/>
                        </a:spcAft>
                      </a:pPr>
                      <a:r>
                        <a:rPr lang="pl-PL" sz="2000" dirty="0">
                          <a:effectLst/>
                        </a:rPr>
                        <a:t>3.Czyny zamiast słów</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3339" marR="83339" marT="0" marB="0">
                    <a:solidFill>
                      <a:schemeClr val="tx2">
                        <a:lumMod val="50000"/>
                        <a:lumOff val="50000"/>
                      </a:schemeClr>
                    </a:solidFill>
                  </a:tcPr>
                </a:tc>
                <a:tc>
                  <a:txBody>
                    <a:bodyPr/>
                    <a:lstStyle/>
                    <a:p>
                      <a:pPr algn="just">
                        <a:lnSpc>
                          <a:spcPct val="107000"/>
                        </a:lnSpc>
                        <a:spcAft>
                          <a:spcPts val="800"/>
                        </a:spcAft>
                      </a:pPr>
                      <a:r>
                        <a:rPr lang="pl-PL" sz="2000" b="1" dirty="0">
                          <a:solidFill>
                            <a:schemeClr val="tx1"/>
                          </a:solidFill>
                          <a:effectLst/>
                        </a:rPr>
                        <a:t> - Wzmocnienie zdolności wczuwania się: empatia pozwala pokonać barykady, za którymi obwarowała się strona przeciwna, i tym samym przestać podejrzewać ją o złe zamiary.</a:t>
                      </a:r>
                    </a:p>
                    <a:p>
                      <a:pPr algn="just">
                        <a:lnSpc>
                          <a:spcPct val="107000"/>
                        </a:lnSpc>
                        <a:spcAft>
                          <a:spcPts val="800"/>
                        </a:spcAft>
                      </a:pPr>
                      <a:r>
                        <a:rPr lang="pl-PL" sz="2000" b="1" dirty="0">
                          <a:solidFill>
                            <a:schemeClr val="tx1"/>
                          </a:solidFill>
                          <a:effectLst/>
                        </a:rPr>
                        <a:t> - Złagodzenie procesu krystalizowania się ról, aby nie stały się schematycznymi wizerunkami wroga. </a:t>
                      </a:r>
                    </a:p>
                    <a:p>
                      <a:pPr algn="just">
                        <a:lnSpc>
                          <a:spcPct val="107000"/>
                        </a:lnSpc>
                        <a:spcAft>
                          <a:spcPts val="800"/>
                        </a:spcAft>
                      </a:pPr>
                      <a:r>
                        <a:rPr lang="pl-PL" sz="2000" b="1" dirty="0">
                          <a:solidFill>
                            <a:schemeClr val="tx1"/>
                          </a:solidFill>
                          <a:effectLst/>
                        </a:rPr>
                        <a:t> - Uwidocznienie postrzeganych rozbieżności pomiędzy przesłaniami werbalnymi a niewerbalnymi.</a:t>
                      </a:r>
                      <a:endParaRPr lang="pl-PL"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83339" marR="83339" marT="0" marB="0">
                    <a:solidFill>
                      <a:schemeClr val="tx2">
                        <a:lumMod val="50000"/>
                        <a:lumOff val="50000"/>
                      </a:schemeClr>
                    </a:solidFill>
                  </a:tcPr>
                </a:tc>
                <a:extLst>
                  <a:ext uri="{0D108BD9-81ED-4DB2-BD59-A6C34878D82A}">
                    <a16:rowId xmlns:a16="http://schemas.microsoft.com/office/drawing/2014/main" val="1574038288"/>
                  </a:ext>
                </a:extLst>
              </a:tr>
            </a:tbl>
          </a:graphicData>
        </a:graphic>
      </p:graphicFrame>
    </p:spTree>
    <p:extLst>
      <p:ext uri="{BB962C8B-B14F-4D97-AF65-F5344CB8AC3E}">
        <p14:creationId xmlns:p14="http://schemas.microsoft.com/office/powerpoint/2010/main" val="2218605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DFAA5828-EA5B-47C3-A1E7-89E7FDFDB344}"/>
              </a:ext>
            </a:extLst>
          </p:cNvPr>
          <p:cNvGraphicFramePr>
            <a:graphicFrameLocks noGrp="1"/>
          </p:cNvGraphicFramePr>
          <p:nvPr>
            <p:extLst>
              <p:ext uri="{D42A27DB-BD31-4B8C-83A1-F6EECF244321}">
                <p14:modId xmlns:p14="http://schemas.microsoft.com/office/powerpoint/2010/main" val="3383938074"/>
              </p:ext>
            </p:extLst>
          </p:nvPr>
        </p:nvGraphicFramePr>
        <p:xfrm>
          <a:off x="113087" y="875572"/>
          <a:ext cx="10414235" cy="3542091"/>
        </p:xfrm>
        <a:graphic>
          <a:graphicData uri="http://schemas.openxmlformats.org/drawingml/2006/table">
            <a:tbl>
              <a:tblPr firstRow="1" firstCol="1" bandRow="1">
                <a:tableStyleId>{5C22544A-7EE6-4342-B048-85BDC9FD1C3A}</a:tableStyleId>
              </a:tblPr>
              <a:tblGrid>
                <a:gridCol w="1897991">
                  <a:extLst>
                    <a:ext uri="{9D8B030D-6E8A-4147-A177-3AD203B41FA5}">
                      <a16:colId xmlns:a16="http://schemas.microsoft.com/office/drawing/2014/main" val="1824179899"/>
                    </a:ext>
                  </a:extLst>
                </a:gridCol>
                <a:gridCol w="8516244">
                  <a:extLst>
                    <a:ext uri="{9D8B030D-6E8A-4147-A177-3AD203B41FA5}">
                      <a16:colId xmlns:a16="http://schemas.microsoft.com/office/drawing/2014/main" val="1717416399"/>
                    </a:ext>
                  </a:extLst>
                </a:gridCol>
              </a:tblGrid>
              <a:tr h="1912188">
                <a:tc>
                  <a:txBody>
                    <a:bodyPr/>
                    <a:lstStyle/>
                    <a:p>
                      <a:pPr>
                        <a:lnSpc>
                          <a:spcPct val="107000"/>
                        </a:lnSpc>
                        <a:spcAft>
                          <a:spcPts val="800"/>
                        </a:spcAft>
                      </a:pPr>
                      <a:r>
                        <a:rPr lang="pl-PL" sz="2000" dirty="0">
                          <a:effectLst/>
                        </a:rPr>
                        <a:t>1.Usztywnienie</a:t>
                      </a:r>
                    </a:p>
                    <a:p>
                      <a:pPr>
                        <a:lnSpc>
                          <a:spcPct val="107000"/>
                        </a:lnSpc>
                        <a:spcAft>
                          <a:spcPts val="800"/>
                        </a:spcAft>
                      </a:pPr>
                      <a:r>
                        <a:rPr lang="pl-PL" sz="2000" dirty="0">
                          <a:effectLst/>
                        </a:rPr>
                        <a:t>stanowisk</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9214" marR="89214" marT="0" marB="0"/>
                </a:tc>
                <a:tc>
                  <a:txBody>
                    <a:bodyPr/>
                    <a:lstStyle/>
                    <a:p>
                      <a:pPr algn="just">
                        <a:lnSpc>
                          <a:spcPct val="107000"/>
                        </a:lnSpc>
                        <a:spcAft>
                          <a:spcPts val="800"/>
                        </a:spcAft>
                      </a:pPr>
                      <a:r>
                        <a:rPr lang="pl-PL" sz="2000" dirty="0">
                          <a:solidFill>
                            <a:schemeClr val="tx1"/>
                          </a:solidFill>
                          <a:effectLst/>
                        </a:rPr>
                        <a:t> - Zaniechać sporu o przyczyny i podłoże konfliktu, aby jego uczestnicy mogli się skoncentrować na głównych jego przedmiotach. </a:t>
                      </a:r>
                    </a:p>
                    <a:p>
                      <a:pPr algn="just">
                        <a:lnSpc>
                          <a:spcPct val="107000"/>
                        </a:lnSpc>
                        <a:spcAft>
                          <a:spcPts val="800"/>
                        </a:spcAft>
                      </a:pPr>
                      <a:r>
                        <a:rPr lang="pl-PL" sz="2000" dirty="0">
                          <a:solidFill>
                            <a:schemeClr val="tx1"/>
                          </a:solidFill>
                          <a:effectLst/>
                        </a:rPr>
                        <a:t> - Odciążyć konflikt za pomocą dobrej metody prowadzenia rozmowy.</a:t>
                      </a:r>
                    </a:p>
                    <a:p>
                      <a:pPr algn="just">
                        <a:lnSpc>
                          <a:spcPct val="107000"/>
                        </a:lnSpc>
                        <a:spcAft>
                          <a:spcPts val="800"/>
                        </a:spcAft>
                      </a:pPr>
                      <a:r>
                        <a:rPr lang="pl-PL" sz="2000" dirty="0">
                          <a:solidFill>
                            <a:schemeClr val="tx1"/>
                          </a:solidFill>
                          <a:effectLst/>
                        </a:rPr>
                        <a:t> -  Łagodzić spięcia i rozluźnić się psychicznie, dzięki czemu partnerzy konfliktu będą mogli znowu się pokazać od dobrej strony.</a:t>
                      </a:r>
                      <a:endParaRPr lang="pl-PL"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89214" marR="89214" marT="0" marB="0"/>
                </a:tc>
                <a:extLst>
                  <a:ext uri="{0D108BD9-81ED-4DB2-BD59-A6C34878D82A}">
                    <a16:rowId xmlns:a16="http://schemas.microsoft.com/office/drawing/2014/main" val="1272011451"/>
                  </a:ext>
                </a:extLst>
              </a:tr>
              <a:tr h="1629903">
                <a:tc>
                  <a:txBody>
                    <a:bodyPr/>
                    <a:lstStyle/>
                    <a:p>
                      <a:pPr>
                        <a:lnSpc>
                          <a:spcPct val="107000"/>
                        </a:lnSpc>
                        <a:spcAft>
                          <a:spcPts val="800"/>
                        </a:spcAft>
                      </a:pPr>
                      <a:r>
                        <a:rPr lang="pl-PL" sz="2000" dirty="0">
                          <a:effectLst/>
                        </a:rPr>
                        <a:t>2. Debata i polemika</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9214" marR="89214" marT="0" marB="0">
                    <a:solidFill>
                      <a:srgbClr val="BFC9E3">
                        <a:alpha val="58824"/>
                      </a:srgbClr>
                    </a:solidFill>
                  </a:tcPr>
                </a:tc>
                <a:tc>
                  <a:txBody>
                    <a:bodyPr/>
                    <a:lstStyle/>
                    <a:p>
                      <a:pPr algn="just">
                        <a:lnSpc>
                          <a:spcPct val="107000"/>
                        </a:lnSpc>
                        <a:spcAft>
                          <a:spcPts val="800"/>
                        </a:spcAft>
                      </a:pPr>
                      <a:r>
                        <a:rPr lang="pl-PL" sz="2000" b="1" dirty="0">
                          <a:solidFill>
                            <a:schemeClr val="tx1"/>
                          </a:solidFill>
                          <a:effectLst/>
                        </a:rPr>
                        <a:t> - Odkryć działające w fazie drugiej polaryzujące siły po to, aby je zbadać i unieszkodliwić.</a:t>
                      </a:r>
                    </a:p>
                    <a:p>
                      <a:pPr algn="just">
                        <a:lnSpc>
                          <a:spcPct val="107000"/>
                        </a:lnSpc>
                        <a:spcAft>
                          <a:spcPts val="800"/>
                        </a:spcAft>
                      </a:pPr>
                      <a:r>
                        <a:rPr lang="pl-PL" sz="2000" b="1" dirty="0">
                          <a:solidFill>
                            <a:schemeClr val="tx1"/>
                          </a:solidFill>
                          <a:effectLst/>
                        </a:rPr>
                        <a:t>  - Zmienić walkę o dominację na konstruktywny spór oparty na zasadach partnerstwa.</a:t>
                      </a:r>
                      <a:endParaRPr lang="pl-PL"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89214" marR="89214" marT="0" marB="0">
                    <a:solidFill>
                      <a:srgbClr val="BFC9E3">
                        <a:alpha val="58824"/>
                      </a:srgbClr>
                    </a:solidFill>
                  </a:tcPr>
                </a:tc>
                <a:extLst>
                  <a:ext uri="{0D108BD9-81ED-4DB2-BD59-A6C34878D82A}">
                    <a16:rowId xmlns:a16="http://schemas.microsoft.com/office/drawing/2014/main" val="2235137106"/>
                  </a:ext>
                </a:extLst>
              </a:tr>
            </a:tbl>
          </a:graphicData>
        </a:graphic>
      </p:graphicFrame>
      <p:graphicFrame>
        <p:nvGraphicFramePr>
          <p:cNvPr id="3" name="Tabela 2">
            <a:extLst>
              <a:ext uri="{FF2B5EF4-FFF2-40B4-BE49-F238E27FC236}">
                <a16:creationId xmlns:a16="http://schemas.microsoft.com/office/drawing/2014/main" id="{76FF0332-02F8-0AC3-2BAF-9F155785B373}"/>
              </a:ext>
            </a:extLst>
          </p:cNvPr>
          <p:cNvGraphicFramePr>
            <a:graphicFrameLocks noGrp="1"/>
          </p:cNvGraphicFramePr>
          <p:nvPr>
            <p:extLst>
              <p:ext uri="{D42A27DB-BD31-4B8C-83A1-F6EECF244321}">
                <p14:modId xmlns:p14="http://schemas.microsoft.com/office/powerpoint/2010/main" val="1014230129"/>
              </p:ext>
            </p:extLst>
          </p:nvPr>
        </p:nvGraphicFramePr>
        <p:xfrm>
          <a:off x="113088" y="4401813"/>
          <a:ext cx="10414234" cy="2471674"/>
        </p:xfrm>
        <a:graphic>
          <a:graphicData uri="http://schemas.openxmlformats.org/drawingml/2006/table">
            <a:tbl>
              <a:tblPr firstRow="1" firstCol="1" bandRow="1">
                <a:tableStyleId>{5C22544A-7EE6-4342-B048-85BDC9FD1C3A}</a:tableStyleId>
              </a:tblPr>
              <a:tblGrid>
                <a:gridCol w="1881834">
                  <a:extLst>
                    <a:ext uri="{9D8B030D-6E8A-4147-A177-3AD203B41FA5}">
                      <a16:colId xmlns:a16="http://schemas.microsoft.com/office/drawing/2014/main" val="912397562"/>
                    </a:ext>
                  </a:extLst>
                </a:gridCol>
                <a:gridCol w="8532400">
                  <a:extLst>
                    <a:ext uri="{9D8B030D-6E8A-4147-A177-3AD203B41FA5}">
                      <a16:colId xmlns:a16="http://schemas.microsoft.com/office/drawing/2014/main" val="3570736644"/>
                    </a:ext>
                  </a:extLst>
                </a:gridCol>
              </a:tblGrid>
              <a:tr h="2465799">
                <a:tc>
                  <a:txBody>
                    <a:bodyPr/>
                    <a:lstStyle/>
                    <a:p>
                      <a:pPr>
                        <a:lnSpc>
                          <a:spcPct val="107000"/>
                        </a:lnSpc>
                        <a:spcAft>
                          <a:spcPts val="800"/>
                        </a:spcAft>
                      </a:pPr>
                      <a:r>
                        <a:rPr lang="pl-PL" sz="2000" dirty="0">
                          <a:effectLst/>
                        </a:rPr>
                        <a:t>3.Czyny zamiast słów</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83339" marR="83339" marT="0" marB="0">
                    <a:solidFill>
                      <a:schemeClr val="tx2">
                        <a:lumMod val="50000"/>
                        <a:lumOff val="50000"/>
                      </a:schemeClr>
                    </a:solidFill>
                  </a:tcPr>
                </a:tc>
                <a:tc>
                  <a:txBody>
                    <a:bodyPr/>
                    <a:lstStyle/>
                    <a:p>
                      <a:pPr algn="just">
                        <a:lnSpc>
                          <a:spcPct val="107000"/>
                        </a:lnSpc>
                        <a:spcAft>
                          <a:spcPts val="800"/>
                        </a:spcAft>
                      </a:pPr>
                      <a:r>
                        <a:rPr lang="pl-PL" sz="2000" b="1" dirty="0">
                          <a:solidFill>
                            <a:schemeClr val="tx1"/>
                          </a:solidFill>
                          <a:effectLst/>
                        </a:rPr>
                        <a:t> - Wzmocnienie zdolności wczuwania się: empatia pozwala pokonać barykady, za którymi obwarowała się strona przeciwna, i tym samym przestać podejrzewać ją o złe zamiary.</a:t>
                      </a:r>
                    </a:p>
                    <a:p>
                      <a:pPr algn="just">
                        <a:lnSpc>
                          <a:spcPct val="107000"/>
                        </a:lnSpc>
                        <a:spcAft>
                          <a:spcPts val="800"/>
                        </a:spcAft>
                      </a:pPr>
                      <a:r>
                        <a:rPr lang="pl-PL" sz="2000" b="1" dirty="0">
                          <a:solidFill>
                            <a:schemeClr val="tx1"/>
                          </a:solidFill>
                          <a:effectLst/>
                        </a:rPr>
                        <a:t> - Złagodzenie procesu krystalizowania się ról, aby nie stały się schematycznymi wizerunkami wroga. </a:t>
                      </a:r>
                    </a:p>
                    <a:p>
                      <a:pPr algn="just">
                        <a:lnSpc>
                          <a:spcPct val="107000"/>
                        </a:lnSpc>
                        <a:spcAft>
                          <a:spcPts val="800"/>
                        </a:spcAft>
                      </a:pPr>
                      <a:r>
                        <a:rPr lang="pl-PL" sz="2000" b="1" dirty="0">
                          <a:solidFill>
                            <a:schemeClr val="tx1"/>
                          </a:solidFill>
                          <a:effectLst/>
                        </a:rPr>
                        <a:t> - Uwidocznienie postrzeganych rozbieżności pomiędzy przesłaniami werbalnymi a niewerbalnymi.</a:t>
                      </a:r>
                      <a:endParaRPr lang="pl-PL"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83339" marR="83339" marT="0" marB="0">
                    <a:solidFill>
                      <a:schemeClr val="tx2">
                        <a:lumMod val="50000"/>
                        <a:lumOff val="50000"/>
                      </a:schemeClr>
                    </a:solidFill>
                  </a:tcPr>
                </a:tc>
                <a:extLst>
                  <a:ext uri="{0D108BD9-81ED-4DB2-BD59-A6C34878D82A}">
                    <a16:rowId xmlns:a16="http://schemas.microsoft.com/office/drawing/2014/main" val="1574038288"/>
                  </a:ext>
                </a:extLst>
              </a:tr>
            </a:tbl>
          </a:graphicData>
        </a:graphic>
      </p:graphicFrame>
    </p:spTree>
    <p:extLst>
      <p:ext uri="{BB962C8B-B14F-4D97-AF65-F5344CB8AC3E}">
        <p14:creationId xmlns:p14="http://schemas.microsoft.com/office/powerpoint/2010/main" val="30406904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ymbol zastępczy zawartości 8">
            <a:extLst>
              <a:ext uri="{FF2B5EF4-FFF2-40B4-BE49-F238E27FC236}">
                <a16:creationId xmlns:a16="http://schemas.microsoft.com/office/drawing/2014/main" id="{FAA7A1DB-78ED-74CE-3BCE-2739251CAFF4}"/>
              </a:ext>
              <a:ext uri="{C183D7F6-B498-43B3-948B-1728B52AA6E4}">
                <adec:decorative xmlns:adec="http://schemas.microsoft.com/office/drawing/2017/decorative" val="1"/>
              </a:ext>
            </a:extLst>
          </p:cNvPr>
          <p:cNvPicPr>
            <a:picLocks noGrp="1" noChangeAspect="1"/>
          </p:cNvPicPr>
          <p:nvPr>
            <p:ph idx="1"/>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9826" r="174"/>
          <a:stretch/>
        </p:blipFill>
        <p:spPr>
          <a:xfrm>
            <a:off x="306145" y="11"/>
            <a:ext cx="10079545" cy="7559664"/>
          </a:xfrm>
          <a:prstGeom prst="rect">
            <a:avLst/>
          </a:prstGeom>
        </p:spPr>
      </p:pic>
      <p:sp>
        <p:nvSpPr>
          <p:cNvPr id="3" name="Tytuł 2">
            <a:extLst>
              <a:ext uri="{FF2B5EF4-FFF2-40B4-BE49-F238E27FC236}">
                <a16:creationId xmlns:a16="http://schemas.microsoft.com/office/drawing/2014/main" id="{09DA61ED-1C83-4331-ACE8-07E4515FB3A1}"/>
              </a:ext>
            </a:extLst>
          </p:cNvPr>
          <p:cNvSpPr>
            <a:spLocks noGrp="1"/>
          </p:cNvSpPr>
          <p:nvPr>
            <p:ph type="title"/>
          </p:nvPr>
        </p:nvSpPr>
        <p:spPr>
          <a:xfrm>
            <a:off x="739229" y="5861272"/>
            <a:ext cx="9268477" cy="821044"/>
          </a:xfrm>
        </p:spPr>
        <p:txBody>
          <a:bodyPr vert="horz" lIns="100796" tIns="50398" rIns="100796" bIns="50398" rtlCol="0" anchor="ctr" anchorCtr="0">
            <a:normAutofit/>
          </a:bodyPr>
          <a:lstStyle/>
          <a:p>
            <a:pPr algn="ctr">
              <a:defRPr/>
            </a:pPr>
            <a:r>
              <a:rPr lang="en-US" sz="4409" dirty="0" err="1"/>
              <a:t>Proces</a:t>
            </a:r>
            <a:r>
              <a:rPr lang="en-US" sz="4409" dirty="0"/>
              <a:t> </a:t>
            </a:r>
            <a:r>
              <a:rPr lang="en-US" sz="4409" dirty="0" err="1"/>
              <a:t>afektywnej</a:t>
            </a:r>
            <a:r>
              <a:rPr lang="en-US" sz="4409" dirty="0"/>
              <a:t> </a:t>
            </a:r>
            <a:r>
              <a:rPr lang="en-US" sz="4409" dirty="0" err="1"/>
              <a:t>polaryzacji</a:t>
            </a:r>
            <a:endParaRPr lang="en-US" sz="4409"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1">
            <a:extLst>
              <a:ext uri="{FF2B5EF4-FFF2-40B4-BE49-F238E27FC236}">
                <a16:creationId xmlns:a16="http://schemas.microsoft.com/office/drawing/2014/main" id="{DD20B952-C38E-680B-7DB8-493305A937ED}"/>
              </a:ext>
            </a:extLst>
          </p:cNvPr>
          <p:cNvGraphicFramePr>
            <a:graphicFrameLocks noGrp="1"/>
          </p:cNvGraphicFramePr>
          <p:nvPr>
            <p:ph idx="1"/>
          </p:nvPr>
        </p:nvGraphicFramePr>
        <p:xfrm>
          <a:off x="504001" y="366691"/>
          <a:ext cx="9604434" cy="70644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741787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a:extLst>
              <a:ext uri="{FF2B5EF4-FFF2-40B4-BE49-F238E27FC236}">
                <a16:creationId xmlns:a16="http://schemas.microsoft.com/office/drawing/2014/main" id="{12118C9C-56A6-4451-8007-C4E5EE3584FA}"/>
              </a:ext>
            </a:extLst>
          </p:cNvPr>
          <p:cNvSpPr>
            <a:spLocks noGrp="1"/>
          </p:cNvSpPr>
          <p:nvPr>
            <p:ph type="title"/>
          </p:nvPr>
        </p:nvSpPr>
        <p:spPr>
          <a:xfrm>
            <a:off x="449362" y="539750"/>
            <a:ext cx="9577064" cy="1079847"/>
          </a:xfrm>
        </p:spPr>
        <p:txBody>
          <a:bodyPr>
            <a:normAutofit/>
          </a:bodyPr>
          <a:lstStyle/>
          <a:p>
            <a:pPr algn="ctr"/>
            <a:r>
              <a:rPr lang="pl-PL" dirty="0">
                <a:latin typeface="Aptos Narrow" panose="020B0004020202020204" pitchFamily="34" charset="0"/>
              </a:rPr>
              <a:t>Potencjalne błędy w podejściu nauczycieli do konfliktu (między uczniami lub między uczniami a pracownikami szkoły)</a:t>
            </a:r>
          </a:p>
        </p:txBody>
      </p:sp>
      <p:sp>
        <p:nvSpPr>
          <p:cNvPr id="6" name="Symbol zastępczy zawartości 5">
            <a:extLst>
              <a:ext uri="{FF2B5EF4-FFF2-40B4-BE49-F238E27FC236}">
                <a16:creationId xmlns:a16="http://schemas.microsoft.com/office/drawing/2014/main" id="{2AC9AC38-9DEA-4AE6-A16D-10E49FAEB80E}"/>
              </a:ext>
            </a:extLst>
          </p:cNvPr>
          <p:cNvSpPr>
            <a:spLocks noGrp="1"/>
          </p:cNvSpPr>
          <p:nvPr>
            <p:ph idx="1"/>
          </p:nvPr>
        </p:nvSpPr>
        <p:spPr>
          <a:xfrm>
            <a:off x="1097434" y="1907629"/>
            <a:ext cx="9145017" cy="5400600"/>
          </a:xfrm>
        </p:spPr>
        <p:txBody>
          <a:bodyPr>
            <a:normAutofit/>
          </a:bodyPr>
          <a:lstStyle/>
          <a:p>
            <a:pPr>
              <a:spcBef>
                <a:spcPts val="0"/>
              </a:spcBef>
              <a:spcAft>
                <a:spcPts val="1400"/>
              </a:spcAft>
            </a:pPr>
            <a:r>
              <a:rPr lang="pl-PL" sz="2800" dirty="0">
                <a:latin typeface="Aptos Narrow" panose="020B0004020202020204" pitchFamily="34" charset="0"/>
              </a:rPr>
              <a:t>Ignorowanie konfliktu </a:t>
            </a:r>
          </a:p>
          <a:p>
            <a:pPr>
              <a:spcBef>
                <a:spcPts val="0"/>
              </a:spcBef>
              <a:spcAft>
                <a:spcPts val="1400"/>
              </a:spcAft>
            </a:pPr>
            <a:r>
              <a:rPr lang="pl-PL" sz="2800" dirty="0">
                <a:latin typeface="Aptos Narrow" panose="020B0004020202020204" pitchFamily="34" charset="0"/>
              </a:rPr>
              <a:t>Bagatelizowanie konfliktu</a:t>
            </a:r>
          </a:p>
          <a:p>
            <a:pPr>
              <a:spcBef>
                <a:spcPts val="0"/>
              </a:spcBef>
              <a:spcAft>
                <a:spcPts val="1400"/>
              </a:spcAft>
            </a:pPr>
            <a:r>
              <a:rPr lang="pl-PL" sz="2800" dirty="0">
                <a:latin typeface="Aptos Narrow" panose="020B0004020202020204" pitchFamily="34" charset="0"/>
              </a:rPr>
              <a:t>Publiczne omawianie konfliktu</a:t>
            </a:r>
          </a:p>
          <a:p>
            <a:pPr>
              <a:spcBef>
                <a:spcPts val="0"/>
              </a:spcBef>
              <a:spcAft>
                <a:spcPts val="1400"/>
              </a:spcAft>
            </a:pPr>
            <a:r>
              <a:rPr lang="pl-PL" sz="2800" dirty="0">
                <a:latin typeface="Aptos Narrow" panose="020B0004020202020204" pitchFamily="34" charset="0"/>
              </a:rPr>
              <a:t>Wymaganie, by uczniowie sami rozwiązali konflikt</a:t>
            </a:r>
          </a:p>
          <a:p>
            <a:pPr>
              <a:spcBef>
                <a:spcPts val="0"/>
              </a:spcBef>
              <a:spcAft>
                <a:spcPts val="1400"/>
              </a:spcAft>
            </a:pPr>
            <a:r>
              <a:rPr lang="pl-PL" sz="2800" dirty="0">
                <a:latin typeface="Aptos Narrow" panose="020B0004020202020204" pitchFamily="34" charset="0"/>
              </a:rPr>
              <a:t>Podawanie rozwiązań</a:t>
            </a:r>
          </a:p>
          <a:p>
            <a:pPr>
              <a:spcBef>
                <a:spcPts val="0"/>
              </a:spcBef>
              <a:spcAft>
                <a:spcPts val="1400"/>
              </a:spcAft>
            </a:pPr>
            <a:r>
              <a:rPr lang="pl-PL" sz="2800" dirty="0">
                <a:latin typeface="Aptos Narrow" panose="020B0004020202020204" pitchFamily="34" charset="0"/>
              </a:rPr>
              <a:t>Narzucanie rozwiązania</a:t>
            </a:r>
          </a:p>
          <a:p>
            <a:pPr>
              <a:spcBef>
                <a:spcPts val="0"/>
              </a:spcBef>
              <a:spcAft>
                <a:spcPts val="1400"/>
              </a:spcAft>
            </a:pPr>
            <a:r>
              <a:rPr lang="pl-PL" sz="2800" dirty="0">
                <a:latin typeface="Aptos Narrow" panose="020B0004020202020204" pitchFamily="34" charset="0"/>
              </a:rPr>
              <a:t>Uwzględnianie tylko jednej perspektywy </a:t>
            </a:r>
          </a:p>
          <a:p>
            <a:pPr>
              <a:spcBef>
                <a:spcPts val="0"/>
              </a:spcBef>
              <a:spcAft>
                <a:spcPts val="1400"/>
              </a:spcAft>
            </a:pPr>
            <a:r>
              <a:rPr lang="pl-PL" sz="2800" dirty="0">
                <a:latin typeface="Aptos Narrow" panose="020B0004020202020204" pitchFamily="34" charset="0"/>
              </a:rPr>
              <a:t>Ignorowanie emocji uczniów</a:t>
            </a:r>
          </a:p>
          <a:p>
            <a:pPr>
              <a:spcBef>
                <a:spcPts val="0"/>
              </a:spcBef>
              <a:spcAft>
                <a:spcPts val="1400"/>
              </a:spcAft>
            </a:pPr>
            <a:r>
              <a:rPr lang="pl-PL" sz="2800" dirty="0">
                <a:latin typeface="Aptos Narrow" panose="020B0004020202020204" pitchFamily="34" charset="0"/>
              </a:rPr>
              <a:t>Silne reakcje emocjonalne</a:t>
            </a:r>
          </a:p>
          <a:p>
            <a:pPr>
              <a:spcBef>
                <a:spcPts val="0"/>
              </a:spcBef>
              <a:spcAft>
                <a:spcPts val="1400"/>
              </a:spcAft>
            </a:pPr>
            <a:r>
              <a:rPr lang="pl-PL" sz="2800" dirty="0">
                <a:latin typeface="Aptos Narrow" panose="020B0004020202020204" pitchFamily="34" charset="0"/>
              </a:rPr>
              <a:t>Niespójność w reakcjach</a:t>
            </a:r>
          </a:p>
          <a:p>
            <a:pPr>
              <a:spcBef>
                <a:spcPts val="0"/>
              </a:spcBef>
              <a:spcAft>
                <a:spcPts val="1400"/>
              </a:spcAft>
            </a:pPr>
            <a:r>
              <a:rPr lang="pl-PL" sz="2800" dirty="0">
                <a:latin typeface="Aptos Narrow" panose="020B0004020202020204" pitchFamily="34" charset="0"/>
              </a:rPr>
              <a:t>Brak współpracy z innymi nauczycielami lub rodzicami</a:t>
            </a:r>
          </a:p>
        </p:txBody>
      </p:sp>
    </p:spTree>
    <p:extLst>
      <p:ext uri="{BB962C8B-B14F-4D97-AF65-F5344CB8AC3E}">
        <p14:creationId xmlns:p14="http://schemas.microsoft.com/office/powerpoint/2010/main" val="38529927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71B5735-119C-F9DE-4CD7-8FB4E0240091}"/>
              </a:ext>
            </a:extLst>
          </p:cNvPr>
          <p:cNvSpPr>
            <a:spLocks noGrp="1"/>
          </p:cNvSpPr>
          <p:nvPr>
            <p:ph type="title"/>
          </p:nvPr>
        </p:nvSpPr>
        <p:spPr>
          <a:xfrm>
            <a:off x="1430752" y="1054208"/>
            <a:ext cx="7767160" cy="568328"/>
          </a:xfrm>
        </p:spPr>
        <p:txBody>
          <a:bodyPr>
            <a:normAutofit/>
          </a:bodyPr>
          <a:lstStyle/>
          <a:p>
            <a:r>
              <a:rPr lang="pl-PL" sz="3200" dirty="0"/>
              <a:t>Metody opanowania konfliktu</a:t>
            </a:r>
          </a:p>
        </p:txBody>
      </p:sp>
      <p:sp>
        <p:nvSpPr>
          <p:cNvPr id="3" name="Symbol zastępczy zawartości 2">
            <a:extLst>
              <a:ext uri="{FF2B5EF4-FFF2-40B4-BE49-F238E27FC236}">
                <a16:creationId xmlns:a16="http://schemas.microsoft.com/office/drawing/2014/main" id="{B12B5BDE-C7BF-0DE2-5EAF-C7379184E7D1}"/>
              </a:ext>
            </a:extLst>
          </p:cNvPr>
          <p:cNvSpPr>
            <a:spLocks noGrp="1"/>
          </p:cNvSpPr>
          <p:nvPr>
            <p:ph idx="1"/>
          </p:nvPr>
        </p:nvSpPr>
        <p:spPr>
          <a:xfrm>
            <a:off x="593378" y="2051645"/>
            <a:ext cx="8541386" cy="4443541"/>
          </a:xfrm>
        </p:spPr>
        <p:txBody>
          <a:bodyPr>
            <a:normAutofit/>
          </a:bodyPr>
          <a:lstStyle/>
          <a:p>
            <a:pPr marL="0" indent="0" algn="just">
              <a:spcAft>
                <a:spcPts val="1052"/>
              </a:spcAft>
              <a:buNone/>
            </a:pPr>
            <a:r>
              <a:rPr lang="pl-PL" sz="2105" dirty="0"/>
              <a:t>ignorowanie problemu, odwlekanie działania, pokojowe współistnienie stron, deprecjonowanie przeciwnika, reorientację konfliktu, separacja stron, kompromis, eskalacja, walka, odwrócenie uwagi od przedmiotu konfliktu, ujawnienie wspólnego interesu, ujawnienie wspólnego wroga, realizacja wspólnego programu, przyjęcie terapeutycznej postawy przez przywódcę, stworzenie lub ujawnienie zagrożenia zewnętrznego, wzajemne poznanie się stron, pogodzenie się z sytuacją konfliktową, stwarzanie pozorów zgody, agresja, przemoc, potencjalizacja przemocy, przeniesienie działań na inną płaszczyznę, zignorowanie przeciwnika, wycofanie się z konfliktu, deliberacja, tłumienie, kanalizacja konfliktu, negocjacje, mediacje, arbitraż  i inne metody ADR, konsensus.</a:t>
            </a:r>
          </a:p>
        </p:txBody>
      </p:sp>
    </p:spTree>
    <p:extLst>
      <p:ext uri="{BB962C8B-B14F-4D97-AF65-F5344CB8AC3E}">
        <p14:creationId xmlns:p14="http://schemas.microsoft.com/office/powerpoint/2010/main" val="20750721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ACEC634-6D04-5813-B5A8-07FABEF8F068}"/>
              </a:ext>
            </a:extLst>
          </p:cNvPr>
          <p:cNvSpPr>
            <a:spLocks noGrp="1"/>
          </p:cNvSpPr>
          <p:nvPr>
            <p:ph type="title"/>
          </p:nvPr>
        </p:nvSpPr>
        <p:spPr/>
        <p:txBody>
          <a:bodyPr/>
          <a:lstStyle/>
          <a:p>
            <a:r>
              <a:rPr lang="pl-PL" dirty="0"/>
              <a:t>Tradycyjny sposób zarządzania konfliktami szkolnymi</a:t>
            </a:r>
          </a:p>
        </p:txBody>
      </p:sp>
      <p:sp>
        <p:nvSpPr>
          <p:cNvPr id="3" name="Symbol zastępczy zawartości 2">
            <a:extLst>
              <a:ext uri="{FF2B5EF4-FFF2-40B4-BE49-F238E27FC236}">
                <a16:creationId xmlns:a16="http://schemas.microsoft.com/office/drawing/2014/main" id="{926A3A35-833C-A5CC-0FC7-915B17B18EE4}"/>
              </a:ext>
            </a:extLst>
          </p:cNvPr>
          <p:cNvSpPr>
            <a:spLocks noGrp="1"/>
          </p:cNvSpPr>
          <p:nvPr>
            <p:ph idx="1"/>
          </p:nvPr>
        </p:nvSpPr>
        <p:spPr/>
        <p:txBody>
          <a:bodyPr/>
          <a:lstStyle/>
          <a:p>
            <a:r>
              <a:rPr lang="pl-PL" dirty="0"/>
              <a:t>Ustalenie zbioru zasad, zwykle opisanych w regulaminach, których uczniowie i personel szkolny muszą przestrzegać. </a:t>
            </a:r>
          </a:p>
          <a:p>
            <a:r>
              <a:rPr lang="pl-PL" dirty="0"/>
              <a:t>Dyscyplinarna interwencja w przypadku naruszenia zasad; szkoły zazwyczaj mają procedury, które obejmują interwencję w postaci kar pisemnych, czasowego zawieszenia w prawach czy skreślenia z listy.</a:t>
            </a:r>
          </a:p>
          <a:p>
            <a:r>
              <a:rPr lang="pl-PL" dirty="0"/>
              <a:t>Rozmowy dyscyplinarne, które po naruszeniu zasad szkoła przeprowadza z uczniami w celu ustalenia okoliczności konfliktu, weryfikacji faktów i zastosowania odpowiednich sankcji. </a:t>
            </a:r>
          </a:p>
          <a:p>
            <a:r>
              <a:rPr lang="pl-PL" dirty="0"/>
              <a:t>Włączanie rodziców uczniów jako uczestników procesu rozwiązywania problemów i podejmowania decyzji.</a:t>
            </a:r>
          </a:p>
          <a:p>
            <a:r>
              <a:rPr lang="pl-PL" dirty="0"/>
              <a:t>System ocen i nagród/kar jako sposób na motywowanie uczniów do przestrzegania zasad i unikania konfliktów.</a:t>
            </a:r>
          </a:p>
        </p:txBody>
      </p:sp>
      <p:sp>
        <p:nvSpPr>
          <p:cNvPr id="4" name="Symbol zastępczy numeru slajdu 3">
            <a:extLst>
              <a:ext uri="{FF2B5EF4-FFF2-40B4-BE49-F238E27FC236}">
                <a16:creationId xmlns:a16="http://schemas.microsoft.com/office/drawing/2014/main" id="{D90016CE-E0DF-C91D-18B0-14A3553DADFE}"/>
              </a:ext>
            </a:extLst>
          </p:cNvPr>
          <p:cNvSpPr>
            <a:spLocks noGrp="1"/>
          </p:cNvSpPr>
          <p:nvPr>
            <p:ph type="sldNum" sz="quarter" idx="10"/>
          </p:nvPr>
        </p:nvSpPr>
        <p:spPr/>
        <p:txBody>
          <a:bodyPr/>
          <a:lstStyle/>
          <a:p>
            <a:fld id="{EB4015AA-59F6-416B-87A6-8E3D940284E2}" type="slidenum">
              <a:rPr lang="pl-PL" smtClean="0"/>
              <a:pPr/>
              <a:t>38</a:t>
            </a:fld>
            <a:endParaRPr lang="pl-PL" dirty="0"/>
          </a:p>
        </p:txBody>
      </p:sp>
    </p:spTree>
    <p:extLst>
      <p:ext uri="{BB962C8B-B14F-4D97-AF65-F5344CB8AC3E}">
        <p14:creationId xmlns:p14="http://schemas.microsoft.com/office/powerpoint/2010/main" val="33963884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668C4AC-A7C8-C27C-B831-7357206C8D5B}"/>
              </a:ext>
            </a:extLst>
          </p:cNvPr>
          <p:cNvSpPr>
            <a:spLocks noGrp="1"/>
          </p:cNvSpPr>
          <p:nvPr>
            <p:ph type="title"/>
          </p:nvPr>
        </p:nvSpPr>
        <p:spPr>
          <a:xfrm>
            <a:off x="1018745" y="323453"/>
            <a:ext cx="8424456" cy="431729"/>
          </a:xfrm>
        </p:spPr>
        <p:txBody>
          <a:bodyPr>
            <a:normAutofit fontScale="90000"/>
          </a:bodyPr>
          <a:lstStyle/>
          <a:p>
            <a:r>
              <a:rPr lang="pl-PL" dirty="0"/>
              <a:t>Ograniczenia</a:t>
            </a:r>
          </a:p>
        </p:txBody>
      </p:sp>
      <p:sp>
        <p:nvSpPr>
          <p:cNvPr id="3" name="Symbol zastępczy zawartości 2">
            <a:extLst>
              <a:ext uri="{FF2B5EF4-FFF2-40B4-BE49-F238E27FC236}">
                <a16:creationId xmlns:a16="http://schemas.microsoft.com/office/drawing/2014/main" id="{B81B2DE3-F3C8-6F78-8385-770074022DB7}"/>
              </a:ext>
            </a:extLst>
          </p:cNvPr>
          <p:cNvSpPr>
            <a:spLocks noGrp="1"/>
          </p:cNvSpPr>
          <p:nvPr>
            <p:ph idx="1"/>
          </p:nvPr>
        </p:nvSpPr>
        <p:spPr>
          <a:xfrm>
            <a:off x="449362" y="1187549"/>
            <a:ext cx="9649072" cy="6120680"/>
          </a:xfrm>
        </p:spPr>
        <p:txBody>
          <a:bodyPr>
            <a:normAutofit/>
          </a:bodyPr>
          <a:lstStyle/>
          <a:p>
            <a:r>
              <a:rPr lang="pl-PL" dirty="0"/>
              <a:t>koncentrowanie się na objawach (akty naruszania reguł), a nie głębszych przyczynach (problemów rozwojowe, emocjonalne, destrukcyjne wzorce </a:t>
            </a:r>
            <a:r>
              <a:rPr lang="pl-PL" dirty="0" err="1"/>
              <a:t>zachowań</a:t>
            </a:r>
            <a:r>
              <a:rPr lang="pl-PL" dirty="0"/>
              <a:t> wyniesionych ze środowiska rodzinnego lub otoczenia społecznego itp.), </a:t>
            </a:r>
          </a:p>
          <a:p>
            <a:r>
              <a:rPr lang="pl-PL" dirty="0"/>
              <a:t>zaniedbywanie działań na rzecz kształtowania przez uczniów umiejętności samodzielnego rozwiązywania konfliktów, </a:t>
            </a:r>
            <a:r>
              <a:rPr lang="pl-PL" dirty="0" err="1"/>
              <a:t>wzmacnienie</a:t>
            </a:r>
            <a:r>
              <a:rPr lang="pl-PL" dirty="0"/>
              <a:t> </a:t>
            </a:r>
            <a:r>
              <a:rPr lang="pl-PL" dirty="0" err="1"/>
              <a:t>zewnątrzsterowności</a:t>
            </a:r>
            <a:r>
              <a:rPr lang="pl-PL" dirty="0"/>
              <a:t>,</a:t>
            </a:r>
          </a:p>
          <a:p>
            <a:r>
              <a:rPr lang="pl-PL" dirty="0"/>
              <a:t>ryzyko stworzenia niekorzystanego klimatu szkolnego, zdominowanego przez strach przed karą,</a:t>
            </a:r>
          </a:p>
          <a:p>
            <a:r>
              <a:rPr lang="pl-PL" dirty="0"/>
              <a:t>postrzeganie dorosłych jako „egzekutorów” i dystansowanie się od nich, sprzyjające tworzeniu się „drugiego obiegu” społecznego w szkole,</a:t>
            </a:r>
          </a:p>
          <a:p>
            <a:r>
              <a:rPr lang="pl-PL" dirty="0"/>
              <a:t> nieskuteczność: groźba kary lub jej zastosowanie niekoniecznie powoduje zmianę postawy wobec przemocy,</a:t>
            </a:r>
          </a:p>
          <a:p>
            <a:r>
              <a:rPr lang="pl-PL" dirty="0"/>
              <a:t>przeciążenie kadry koniecznością wypracowania i wdrożenia przejrzystych procedur oraz utrzymania wysokiego poziomu nadzoru życia szkolnego,  </a:t>
            </a:r>
          </a:p>
          <a:p>
            <a:r>
              <a:rPr lang="pl-PL" dirty="0"/>
              <a:t>skupienie nieproporcjonalnego wysiłku na działaniach wobec osób, które łamią szkolne zasady skutkujące pominięciem potrzeb innych uczniów i grup.</a:t>
            </a:r>
          </a:p>
        </p:txBody>
      </p:sp>
      <p:sp>
        <p:nvSpPr>
          <p:cNvPr id="4" name="Symbol zastępczy numeru slajdu 3">
            <a:extLst>
              <a:ext uri="{FF2B5EF4-FFF2-40B4-BE49-F238E27FC236}">
                <a16:creationId xmlns:a16="http://schemas.microsoft.com/office/drawing/2014/main" id="{23CFD471-5EF9-CD59-2669-4AEE3820DB73}"/>
              </a:ext>
            </a:extLst>
          </p:cNvPr>
          <p:cNvSpPr>
            <a:spLocks noGrp="1"/>
          </p:cNvSpPr>
          <p:nvPr>
            <p:ph type="sldNum" sz="quarter" idx="10"/>
          </p:nvPr>
        </p:nvSpPr>
        <p:spPr/>
        <p:txBody>
          <a:bodyPr/>
          <a:lstStyle/>
          <a:p>
            <a:endParaRPr lang="pl-PL" dirty="0"/>
          </a:p>
        </p:txBody>
      </p:sp>
    </p:spTree>
    <p:extLst>
      <p:ext uri="{BB962C8B-B14F-4D97-AF65-F5344CB8AC3E}">
        <p14:creationId xmlns:p14="http://schemas.microsoft.com/office/powerpoint/2010/main" val="34300713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8815214-202E-4FAA-B866-3AE0AB99D2C3}"/>
              </a:ext>
            </a:extLst>
          </p:cNvPr>
          <p:cNvSpPr>
            <a:spLocks noGrp="1"/>
          </p:cNvSpPr>
          <p:nvPr>
            <p:ph type="title"/>
          </p:nvPr>
        </p:nvSpPr>
        <p:spPr>
          <a:xfrm>
            <a:off x="4790278" y="207941"/>
            <a:ext cx="5397533" cy="635004"/>
          </a:xfrm>
        </p:spPr>
        <p:txBody>
          <a:bodyPr>
            <a:normAutofit/>
          </a:bodyPr>
          <a:lstStyle/>
          <a:p>
            <a:r>
              <a:rPr lang="pl-PL" b="1" dirty="0">
                <a:latin typeface="Open Sans" panose="020B0606030504020204" pitchFamily="34" charset="0"/>
                <a:ea typeface="Open Sans" panose="020B0606030504020204" pitchFamily="34" charset="0"/>
                <a:cs typeface="Open Sans" panose="020B0606030504020204" pitchFamily="34" charset="0"/>
              </a:rPr>
              <a:t>Pytania osobiste</a:t>
            </a:r>
          </a:p>
        </p:txBody>
      </p:sp>
      <p:pic>
        <p:nvPicPr>
          <p:cNvPr id="5" name="Picture 4" descr="Wiele znaków zapytania na czarnym tle">
            <a:extLst>
              <a:ext uri="{FF2B5EF4-FFF2-40B4-BE49-F238E27FC236}">
                <a16:creationId xmlns:a16="http://schemas.microsoft.com/office/drawing/2014/main" id="{9D10494C-859C-437B-9F63-F21B62F8B0D6}"/>
              </a:ext>
            </a:extLst>
          </p:cNvPr>
          <p:cNvPicPr>
            <a:picLocks noChangeAspect="1"/>
          </p:cNvPicPr>
          <p:nvPr/>
        </p:nvPicPr>
        <p:blipFill rotWithShape="1">
          <a:blip r:embed="rId3"/>
          <a:srcRect l="59195" r="2" b="2"/>
          <a:stretch/>
        </p:blipFill>
        <p:spPr>
          <a:xfrm>
            <a:off x="306145" y="11"/>
            <a:ext cx="3815625" cy="7559664"/>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3" name="Symbol zastępczy zawartości 2">
            <a:extLst>
              <a:ext uri="{FF2B5EF4-FFF2-40B4-BE49-F238E27FC236}">
                <a16:creationId xmlns:a16="http://schemas.microsoft.com/office/drawing/2014/main" id="{C7BCE7DF-6F34-42FE-9EC4-56A9F27C1FC2}"/>
              </a:ext>
            </a:extLst>
          </p:cNvPr>
          <p:cNvSpPr>
            <a:spLocks noGrp="1"/>
          </p:cNvSpPr>
          <p:nvPr>
            <p:ph idx="1"/>
          </p:nvPr>
        </p:nvSpPr>
        <p:spPr>
          <a:xfrm>
            <a:off x="4265786" y="1331565"/>
            <a:ext cx="5922025" cy="6020169"/>
          </a:xfrm>
        </p:spPr>
        <p:txBody>
          <a:bodyPr>
            <a:normAutofit/>
          </a:bodyPr>
          <a:lstStyle/>
          <a:p>
            <a:pPr algn="just"/>
            <a:r>
              <a:rPr lang="pl-PL" sz="2425" dirty="0">
                <a:latin typeface="Open Sans" panose="020B0606030504020204" pitchFamily="34" charset="0"/>
                <a:ea typeface="Open Sans" panose="020B0606030504020204" pitchFamily="34" charset="0"/>
                <a:cs typeface="Open Sans" panose="020B0606030504020204" pitchFamily="34" charset="0"/>
              </a:rPr>
              <a:t>Jaka jest Twoja typowa reakcja na konflikt?</a:t>
            </a:r>
          </a:p>
          <a:p>
            <a:pPr algn="just"/>
            <a:r>
              <a:rPr lang="pl-PL" sz="2425" dirty="0">
                <a:latin typeface="Open Sans" panose="020B0606030504020204" pitchFamily="34" charset="0"/>
                <a:ea typeface="Open Sans" panose="020B0606030504020204" pitchFamily="34" charset="0"/>
                <a:cs typeface="Open Sans" panose="020B0606030504020204" pitchFamily="34" charset="0"/>
              </a:rPr>
              <a:t> Jaka jest Twoja największa umiejętność radzenia sobie z konfliktem?</a:t>
            </a:r>
          </a:p>
          <a:p>
            <a:pPr algn="just"/>
            <a:r>
              <a:rPr lang="pl-PL" sz="2425" dirty="0">
                <a:latin typeface="Open Sans" panose="020B0606030504020204" pitchFamily="34" charset="0"/>
                <a:ea typeface="Open Sans" panose="020B0606030504020204" pitchFamily="34" charset="0"/>
                <a:cs typeface="Open Sans" panose="020B0606030504020204" pitchFamily="34" charset="0"/>
              </a:rPr>
              <a:t>Gdybyś mógł/mogła zmienić jedną rzecz w sposobie radzenia sobie z konfliktami, co by to było? Dlaczego? </a:t>
            </a:r>
          </a:p>
          <a:p>
            <a:pPr algn="just"/>
            <a:r>
              <a:rPr lang="pl-PL" sz="2425" dirty="0">
                <a:latin typeface="Open Sans" panose="020B0606030504020204" pitchFamily="34" charset="0"/>
                <a:ea typeface="Open Sans" panose="020B0606030504020204" pitchFamily="34" charset="0"/>
                <a:cs typeface="Open Sans" panose="020B0606030504020204" pitchFamily="34" charset="0"/>
              </a:rPr>
              <a:t>Co robisz, gdy ktoś unika z tobą konfliktu? </a:t>
            </a:r>
          </a:p>
          <a:p>
            <a:pPr algn="just"/>
            <a:r>
              <a:rPr lang="pl-PL" sz="2425" dirty="0">
                <a:latin typeface="Open Sans" panose="020B0606030504020204" pitchFamily="34" charset="0"/>
                <a:ea typeface="Open Sans" panose="020B0606030504020204" pitchFamily="34" charset="0"/>
                <a:cs typeface="Open Sans" panose="020B0606030504020204" pitchFamily="34" charset="0"/>
              </a:rPr>
              <a:t>Jaka jest najlepsza metoda, jakiej ktoś może użyć, aby „rozładować” konflikt z Tobą?</a:t>
            </a:r>
          </a:p>
          <a:p>
            <a:pPr algn="just"/>
            <a:r>
              <a:rPr lang="pl-PL" sz="2425" dirty="0">
                <a:latin typeface="Open Sans" panose="020B0606030504020204" pitchFamily="34" charset="0"/>
                <a:ea typeface="Open Sans" panose="020B0606030504020204" pitchFamily="34" charset="0"/>
                <a:cs typeface="Open Sans" panose="020B0606030504020204" pitchFamily="34" charset="0"/>
              </a:rPr>
              <a:t>Jak Twoja zdolność do rozwiązywania konfliktów wpływa na Twoją pracę?</a:t>
            </a:r>
          </a:p>
        </p:txBody>
      </p:sp>
    </p:spTree>
    <p:extLst>
      <p:ext uri="{BB962C8B-B14F-4D97-AF65-F5344CB8AC3E}">
        <p14:creationId xmlns:p14="http://schemas.microsoft.com/office/powerpoint/2010/main" val="1100008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F40AB0C2-8E21-63EF-0ED6-4A22C5B77C37}"/>
              </a:ext>
            </a:extLst>
          </p:cNvPr>
          <p:cNvSpPr>
            <a:spLocks noGrp="1"/>
          </p:cNvSpPr>
          <p:nvPr>
            <p:ph type="dt" sz="half" idx="10"/>
          </p:nvPr>
        </p:nvSpPr>
        <p:spPr/>
        <p:txBody>
          <a:bodyPr/>
          <a:lstStyle/>
          <a:p>
            <a:pPr>
              <a:defRPr/>
            </a:pPr>
            <a:endParaRPr lang="pl-PL" dirty="0"/>
          </a:p>
        </p:txBody>
      </p:sp>
      <p:sp>
        <p:nvSpPr>
          <p:cNvPr id="3" name="Symbol zastępczy numeru slajdu 2">
            <a:extLst>
              <a:ext uri="{FF2B5EF4-FFF2-40B4-BE49-F238E27FC236}">
                <a16:creationId xmlns:a16="http://schemas.microsoft.com/office/drawing/2014/main" id="{C6F64EBD-C455-1EC3-9F87-CA46C4A5E4C9}"/>
              </a:ext>
            </a:extLst>
          </p:cNvPr>
          <p:cNvSpPr>
            <a:spLocks noGrp="1"/>
          </p:cNvSpPr>
          <p:nvPr>
            <p:ph type="sldNum" sz="quarter" idx="12"/>
          </p:nvPr>
        </p:nvSpPr>
        <p:spPr/>
        <p:txBody>
          <a:bodyPr/>
          <a:lstStyle/>
          <a:p>
            <a:fld id="{B5FF46B1-9689-4983-8C0B-7E820870BE0C}" type="slidenum">
              <a:rPr lang="pl-PL" altLang="pl-PL" smtClean="0"/>
              <a:pPr/>
              <a:t>40</a:t>
            </a:fld>
            <a:endParaRPr lang="pl-PL" altLang="pl-PL"/>
          </a:p>
        </p:txBody>
      </p:sp>
      <p:pic>
        <p:nvPicPr>
          <p:cNvPr id="7" name="Obraz 6">
            <a:extLst>
              <a:ext uri="{FF2B5EF4-FFF2-40B4-BE49-F238E27FC236}">
                <a16:creationId xmlns:a16="http://schemas.microsoft.com/office/drawing/2014/main" id="{C3EA19FD-B323-2BA9-E6C6-70F7661ED2BE}"/>
              </a:ext>
            </a:extLst>
          </p:cNvPr>
          <p:cNvPicPr>
            <a:picLocks noChangeAspect="1"/>
          </p:cNvPicPr>
          <p:nvPr/>
        </p:nvPicPr>
        <p:blipFill>
          <a:blip r:embed="rId2"/>
          <a:stretch>
            <a:fillRect/>
          </a:stretch>
        </p:blipFill>
        <p:spPr>
          <a:xfrm>
            <a:off x="665386" y="288244"/>
            <a:ext cx="9433048" cy="7036902"/>
          </a:xfrm>
          <a:prstGeom prst="rect">
            <a:avLst/>
          </a:prstGeom>
        </p:spPr>
      </p:pic>
    </p:spTree>
    <p:extLst>
      <p:ext uri="{BB962C8B-B14F-4D97-AF65-F5344CB8AC3E}">
        <p14:creationId xmlns:p14="http://schemas.microsoft.com/office/powerpoint/2010/main" val="9920558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33F5B3D6-7792-02C1-F50F-34CBF388E503}"/>
              </a:ext>
            </a:extLst>
          </p:cNvPr>
          <p:cNvSpPr>
            <a:spLocks noGrp="1"/>
          </p:cNvSpPr>
          <p:nvPr>
            <p:ph type="dt" sz="half" idx="10"/>
          </p:nvPr>
        </p:nvSpPr>
        <p:spPr/>
        <p:txBody>
          <a:bodyPr/>
          <a:lstStyle/>
          <a:p>
            <a:pPr>
              <a:defRPr/>
            </a:pPr>
            <a:endParaRPr lang="pl-PL" dirty="0"/>
          </a:p>
        </p:txBody>
      </p:sp>
      <p:sp>
        <p:nvSpPr>
          <p:cNvPr id="3" name="Symbol zastępczy numeru slajdu 2">
            <a:extLst>
              <a:ext uri="{FF2B5EF4-FFF2-40B4-BE49-F238E27FC236}">
                <a16:creationId xmlns:a16="http://schemas.microsoft.com/office/drawing/2014/main" id="{5091A3C5-168C-CB32-4A33-F977768A655B}"/>
              </a:ext>
            </a:extLst>
          </p:cNvPr>
          <p:cNvSpPr>
            <a:spLocks noGrp="1"/>
          </p:cNvSpPr>
          <p:nvPr>
            <p:ph type="sldNum" sz="quarter" idx="12"/>
          </p:nvPr>
        </p:nvSpPr>
        <p:spPr/>
        <p:txBody>
          <a:bodyPr/>
          <a:lstStyle/>
          <a:p>
            <a:fld id="{B5FF46B1-9689-4983-8C0B-7E820870BE0C}" type="slidenum">
              <a:rPr lang="pl-PL" altLang="pl-PL" smtClean="0"/>
              <a:pPr/>
              <a:t>41</a:t>
            </a:fld>
            <a:endParaRPr lang="pl-PL" altLang="pl-PL"/>
          </a:p>
        </p:txBody>
      </p:sp>
      <p:pic>
        <p:nvPicPr>
          <p:cNvPr id="5" name="Obraz 4">
            <a:extLst>
              <a:ext uri="{FF2B5EF4-FFF2-40B4-BE49-F238E27FC236}">
                <a16:creationId xmlns:a16="http://schemas.microsoft.com/office/drawing/2014/main" id="{9862280A-C482-E09E-2313-C8450DACD3B4}"/>
              </a:ext>
            </a:extLst>
          </p:cNvPr>
          <p:cNvPicPr>
            <a:picLocks noChangeAspect="1"/>
          </p:cNvPicPr>
          <p:nvPr/>
        </p:nvPicPr>
        <p:blipFill>
          <a:blip r:embed="rId2"/>
          <a:stretch>
            <a:fillRect/>
          </a:stretch>
        </p:blipFill>
        <p:spPr>
          <a:xfrm>
            <a:off x="1025426" y="323453"/>
            <a:ext cx="8228153" cy="4032448"/>
          </a:xfrm>
          <a:prstGeom prst="rect">
            <a:avLst/>
          </a:prstGeom>
        </p:spPr>
      </p:pic>
      <p:pic>
        <p:nvPicPr>
          <p:cNvPr id="7" name="Obraz 6">
            <a:extLst>
              <a:ext uri="{FF2B5EF4-FFF2-40B4-BE49-F238E27FC236}">
                <a16:creationId xmlns:a16="http://schemas.microsoft.com/office/drawing/2014/main" id="{0E07B079-5EBD-6916-08E0-D3EE5DBE8027}"/>
              </a:ext>
            </a:extLst>
          </p:cNvPr>
          <p:cNvPicPr>
            <a:picLocks noChangeAspect="1"/>
          </p:cNvPicPr>
          <p:nvPr/>
        </p:nvPicPr>
        <p:blipFill>
          <a:blip r:embed="rId3"/>
          <a:stretch>
            <a:fillRect/>
          </a:stretch>
        </p:blipFill>
        <p:spPr>
          <a:xfrm>
            <a:off x="1089230" y="4355901"/>
            <a:ext cx="8100544" cy="1656184"/>
          </a:xfrm>
          <a:prstGeom prst="rect">
            <a:avLst/>
          </a:prstGeom>
        </p:spPr>
      </p:pic>
    </p:spTree>
    <p:extLst>
      <p:ext uri="{BB962C8B-B14F-4D97-AF65-F5344CB8AC3E}">
        <p14:creationId xmlns:p14="http://schemas.microsoft.com/office/powerpoint/2010/main" val="37083609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ytuł 5">
            <a:extLst>
              <a:ext uri="{FF2B5EF4-FFF2-40B4-BE49-F238E27FC236}">
                <a16:creationId xmlns:a16="http://schemas.microsoft.com/office/drawing/2014/main" id="{0CD17717-5751-F730-50BD-CBB39F57635A}"/>
              </a:ext>
            </a:extLst>
          </p:cNvPr>
          <p:cNvSpPr>
            <a:spLocks noGrp="1"/>
          </p:cNvSpPr>
          <p:nvPr>
            <p:ph type="title"/>
          </p:nvPr>
        </p:nvSpPr>
        <p:spPr/>
        <p:txBody>
          <a:bodyPr/>
          <a:lstStyle/>
          <a:p>
            <a:r>
              <a:rPr lang="pl-PL" dirty="0"/>
              <a:t>Dziękuję za udział w szkoleniu</a:t>
            </a:r>
          </a:p>
        </p:txBody>
      </p:sp>
      <p:pic>
        <p:nvPicPr>
          <p:cNvPr id="7" name="Symbol zastępczy obrazu 6">
            <a:extLst>
              <a:ext uri="{FF2B5EF4-FFF2-40B4-BE49-F238E27FC236}">
                <a16:creationId xmlns:a16="http://schemas.microsoft.com/office/drawing/2014/main" id="{2AAC3231-CD47-4618-92FE-81A0668FF2C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 r="6"/>
          <a:stretch>
            <a:fillRect/>
          </a:stretch>
        </p:blipFill>
        <p:spPr/>
      </p:pic>
    </p:spTree>
    <p:extLst>
      <p:ext uri="{BB962C8B-B14F-4D97-AF65-F5344CB8AC3E}">
        <p14:creationId xmlns:p14="http://schemas.microsoft.com/office/powerpoint/2010/main" val="33259948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0085A12-4ADF-EF54-045B-D2935D4F636D}"/>
              </a:ext>
            </a:extLst>
          </p:cNvPr>
          <p:cNvSpPr>
            <a:spLocks noGrp="1"/>
          </p:cNvSpPr>
          <p:nvPr>
            <p:ph type="title"/>
          </p:nvPr>
        </p:nvSpPr>
        <p:spPr>
          <a:xfrm>
            <a:off x="4552152" y="128565"/>
            <a:ext cx="5299318" cy="916715"/>
          </a:xfrm>
        </p:spPr>
        <p:txBody>
          <a:bodyPr>
            <a:normAutofit/>
          </a:bodyPr>
          <a:lstStyle/>
          <a:p>
            <a:r>
              <a:rPr lang="pl-PL" dirty="0"/>
              <a:t>Pytania w odniesieniu do konfliktu szkolnego</a:t>
            </a:r>
          </a:p>
        </p:txBody>
      </p:sp>
      <p:pic>
        <p:nvPicPr>
          <p:cNvPr id="5" name="Obraz 4">
            <a:extLst>
              <a:ext uri="{FF2B5EF4-FFF2-40B4-BE49-F238E27FC236}">
                <a16:creationId xmlns:a16="http://schemas.microsoft.com/office/drawing/2014/main" id="{7722D5D5-061A-DA81-D157-C69202C5BE3F}"/>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30561" r="24789" b="-1"/>
          <a:stretch/>
        </p:blipFill>
        <p:spPr>
          <a:xfrm>
            <a:off x="306145" y="11"/>
            <a:ext cx="5056766" cy="7559664"/>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3" name="Symbol zastępczy zawartości 2">
            <a:extLst>
              <a:ext uri="{FF2B5EF4-FFF2-40B4-BE49-F238E27FC236}">
                <a16:creationId xmlns:a16="http://schemas.microsoft.com/office/drawing/2014/main" id="{9BCAC8C8-A14E-4047-576A-6E2481B801DA}"/>
              </a:ext>
            </a:extLst>
          </p:cNvPr>
          <p:cNvSpPr>
            <a:spLocks noGrp="1"/>
          </p:cNvSpPr>
          <p:nvPr>
            <p:ph idx="1"/>
          </p:nvPr>
        </p:nvSpPr>
        <p:spPr>
          <a:xfrm>
            <a:off x="5201890" y="1475580"/>
            <a:ext cx="4923549" cy="5922539"/>
          </a:xfrm>
        </p:spPr>
        <p:txBody>
          <a:bodyPr>
            <a:normAutofit/>
          </a:bodyPr>
          <a:lstStyle/>
          <a:p>
            <a:r>
              <a:rPr lang="pl-PL" sz="2425" dirty="0"/>
              <a:t>Interesy jakich grup/osób ujawniają się na arenie życia szkolnego oraz społecznego funkcjonowania szkoły?  </a:t>
            </a:r>
          </a:p>
          <a:p>
            <a:r>
              <a:rPr lang="pl-PL" sz="2425" dirty="0"/>
              <a:t>Jakiego rodzaju konflikty występują w szkole (źródła i pola konfliktu)? </a:t>
            </a:r>
          </a:p>
          <a:p>
            <a:r>
              <a:rPr lang="pl-PL" sz="2425" dirty="0"/>
              <a:t>Jak konflikt rozwija się w szkole (trajektorie konfliktu)?  </a:t>
            </a:r>
          </a:p>
          <a:p>
            <a:r>
              <a:rPr lang="pl-PL" sz="2425" dirty="0"/>
              <a:t>W jaki sposób szkoła radzi sobie z konfliktem w szkole, z byciem w konflikcie? </a:t>
            </a:r>
          </a:p>
          <a:p>
            <a:r>
              <a:rPr lang="pl-PL" sz="2425" dirty="0"/>
              <a:t>W jakim stopniu relacje z władzą w szkole generują konflikty?</a:t>
            </a:r>
          </a:p>
          <a:p>
            <a:r>
              <a:rPr lang="pl-PL" sz="2425" dirty="0"/>
              <a:t>Co stanowi kontekst konfliktu w szkole i poza nią?</a:t>
            </a:r>
          </a:p>
        </p:txBody>
      </p:sp>
    </p:spTree>
    <p:extLst>
      <p:ext uri="{BB962C8B-B14F-4D97-AF65-F5344CB8AC3E}">
        <p14:creationId xmlns:p14="http://schemas.microsoft.com/office/powerpoint/2010/main" val="3592822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ytuł 5">
            <a:extLst>
              <a:ext uri="{FF2B5EF4-FFF2-40B4-BE49-F238E27FC236}">
                <a16:creationId xmlns:a16="http://schemas.microsoft.com/office/drawing/2014/main" id="{10FF4080-9BE8-4EFE-91EF-A2E600555030}"/>
              </a:ext>
            </a:extLst>
          </p:cNvPr>
          <p:cNvSpPr>
            <a:spLocks noGrp="1"/>
          </p:cNvSpPr>
          <p:nvPr>
            <p:ph type="title"/>
          </p:nvPr>
        </p:nvSpPr>
        <p:spPr/>
        <p:txBody>
          <a:bodyPr>
            <a:normAutofit/>
          </a:bodyPr>
          <a:lstStyle/>
          <a:p>
            <a:pPr algn="ctr"/>
            <a:r>
              <a:rPr lang="pl-PL" sz="4400" dirty="0"/>
              <a:t>Konflikt</a:t>
            </a:r>
          </a:p>
        </p:txBody>
      </p:sp>
      <p:sp>
        <p:nvSpPr>
          <p:cNvPr id="7" name="Symbol zastępczy zawartości 6">
            <a:extLst>
              <a:ext uri="{FF2B5EF4-FFF2-40B4-BE49-F238E27FC236}">
                <a16:creationId xmlns:a16="http://schemas.microsoft.com/office/drawing/2014/main" id="{5FFA671D-1FFD-4A21-ABE1-8D1F7E6F327C}"/>
              </a:ext>
            </a:extLst>
          </p:cNvPr>
          <p:cNvSpPr>
            <a:spLocks noGrp="1"/>
          </p:cNvSpPr>
          <p:nvPr>
            <p:ph sz="half" idx="1"/>
          </p:nvPr>
        </p:nvSpPr>
        <p:spPr>
          <a:xfrm>
            <a:off x="161330" y="1979613"/>
            <a:ext cx="4248472" cy="4680242"/>
          </a:xfrm>
        </p:spPr>
        <p:txBody>
          <a:bodyPr/>
          <a:lstStyle/>
          <a:p>
            <a:pPr marL="0" indent="0">
              <a:buNone/>
            </a:pPr>
            <a:r>
              <a:rPr lang="pl-PL" sz="2800" dirty="0"/>
              <a:t>Dwie lub więcej możliwości wzajemnie się wykluczają, a tylko jedną z nich można osiągnąć lub tylko jednej z nich można uniknąć (Lewin)</a:t>
            </a:r>
          </a:p>
          <a:p>
            <a:endParaRPr lang="pl-PL" dirty="0"/>
          </a:p>
        </p:txBody>
      </p:sp>
      <p:sp>
        <p:nvSpPr>
          <p:cNvPr id="8" name="Symbol zastępczy zawartości 7">
            <a:extLst>
              <a:ext uri="{FF2B5EF4-FFF2-40B4-BE49-F238E27FC236}">
                <a16:creationId xmlns:a16="http://schemas.microsoft.com/office/drawing/2014/main" id="{5DC6DF74-72B6-4E85-A622-993F8D70E29A}"/>
              </a:ext>
            </a:extLst>
          </p:cNvPr>
          <p:cNvSpPr>
            <a:spLocks noGrp="1"/>
          </p:cNvSpPr>
          <p:nvPr>
            <p:ph sz="half" idx="2"/>
          </p:nvPr>
        </p:nvSpPr>
        <p:spPr>
          <a:xfrm>
            <a:off x="5129882" y="1979613"/>
            <a:ext cx="4536024" cy="4680226"/>
          </a:xfrm>
        </p:spPr>
        <p:txBody>
          <a:bodyPr/>
          <a:lstStyle/>
          <a:p>
            <a:pPr marL="0" indent="0">
              <a:buNone/>
            </a:pPr>
            <a:r>
              <a:rPr lang="pl-PL" sz="2800" dirty="0"/>
              <a:t>Spór przynajmniej dwóch współzależnych stron, które dają mu wyraz. Owe strony uznają, że ich cele są niezgodne, a zasoby ograniczone, oraz stwierdzają, że wzajemnie przeszkadzają sobie w realizacji swoich celów (</a:t>
            </a:r>
            <a:r>
              <a:rPr lang="pl-PL" sz="2800" dirty="0" err="1"/>
              <a:t>Wilmot</a:t>
            </a:r>
            <a:r>
              <a:rPr lang="pl-PL" sz="2800" dirty="0"/>
              <a:t>, </a:t>
            </a:r>
            <a:r>
              <a:rPr lang="pl-PL" sz="2800" dirty="0" err="1"/>
              <a:t>Hocker</a:t>
            </a:r>
            <a:r>
              <a:rPr lang="pl-PL" sz="2800" dirty="0"/>
              <a:t>)</a:t>
            </a:r>
          </a:p>
        </p:txBody>
      </p:sp>
    </p:spTree>
    <p:extLst>
      <p:ext uri="{BB962C8B-B14F-4D97-AF65-F5344CB8AC3E}">
        <p14:creationId xmlns:p14="http://schemas.microsoft.com/office/powerpoint/2010/main" val="3022022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ytuł 2">
            <a:extLst>
              <a:ext uri="{FF2B5EF4-FFF2-40B4-BE49-F238E27FC236}">
                <a16:creationId xmlns:a16="http://schemas.microsoft.com/office/drawing/2014/main" id="{BC8E647A-8295-42FE-A5B4-1BDF2D854B1A}"/>
              </a:ext>
            </a:extLst>
          </p:cNvPr>
          <p:cNvSpPr>
            <a:spLocks noGrp="1"/>
          </p:cNvSpPr>
          <p:nvPr>
            <p:ph type="title"/>
          </p:nvPr>
        </p:nvSpPr>
        <p:spPr>
          <a:xfrm>
            <a:off x="1440073" y="324673"/>
            <a:ext cx="8181340" cy="1139429"/>
          </a:xfrm>
        </p:spPr>
        <p:txBody>
          <a:bodyPr>
            <a:normAutofit/>
          </a:bodyPr>
          <a:lstStyle/>
          <a:p>
            <a:pPr algn="ctr">
              <a:defRPr/>
            </a:pPr>
            <a:r>
              <a:rPr lang="pl-PL" sz="4000" dirty="0"/>
              <a:t>Sytuacja konfliktowa</a:t>
            </a:r>
            <a:br>
              <a:rPr lang="pl-PL" sz="3527" dirty="0"/>
            </a:br>
            <a:endParaRPr lang="pl-PL" sz="3527" dirty="0"/>
          </a:p>
        </p:txBody>
      </p:sp>
      <p:sp>
        <p:nvSpPr>
          <p:cNvPr id="2" name="Symbol zastępczy zawartości 1">
            <a:extLst>
              <a:ext uri="{FF2B5EF4-FFF2-40B4-BE49-F238E27FC236}">
                <a16:creationId xmlns:a16="http://schemas.microsoft.com/office/drawing/2014/main" id="{D64E0049-25D9-4296-ADB0-BCDA4183613C}"/>
              </a:ext>
            </a:extLst>
          </p:cNvPr>
          <p:cNvSpPr>
            <a:spLocks noGrp="1"/>
          </p:cNvSpPr>
          <p:nvPr>
            <p:ph idx="1"/>
          </p:nvPr>
        </p:nvSpPr>
        <p:spPr>
          <a:xfrm>
            <a:off x="449362" y="1187549"/>
            <a:ext cx="9579697" cy="6164185"/>
          </a:xfrm>
        </p:spPr>
        <p:txBody>
          <a:bodyPr anchor="ctr">
            <a:normAutofit/>
          </a:bodyPr>
          <a:lstStyle/>
          <a:p>
            <a:pPr marL="403177" indent="-282224">
              <a:buFont typeface="Wingdings 3"/>
              <a:buChar char=""/>
              <a:defRPr/>
            </a:pPr>
            <a:r>
              <a:rPr lang="pl-PL" sz="3527" dirty="0">
                <a:latin typeface="Calibri" pitchFamily="34" charset="0"/>
              </a:rPr>
              <a:t>aspiracje lub dążenia stron stają się wzajemnie sprzeczne i lub/opinie na temat prawdziwości lub słuszności pewnych twierdzeń wzajemnie się wykluczają;</a:t>
            </a:r>
          </a:p>
          <a:p>
            <a:pPr marL="120953" indent="0">
              <a:buNone/>
              <a:defRPr/>
            </a:pPr>
            <a:endParaRPr lang="pl-PL" sz="3527" dirty="0">
              <a:latin typeface="Calibri" pitchFamily="34" charset="0"/>
            </a:endParaRPr>
          </a:p>
          <a:p>
            <a:pPr marL="403177" indent="-282224">
              <a:buFont typeface="Wingdings 3"/>
              <a:buChar char=""/>
              <a:defRPr/>
            </a:pPr>
            <a:r>
              <a:rPr lang="pl-PL" sz="3527" dirty="0">
                <a:latin typeface="Calibri" pitchFamily="34" charset="0"/>
              </a:rPr>
              <a:t>strony są od siebie wzajemnie zależne; </a:t>
            </a:r>
          </a:p>
          <a:p>
            <a:pPr marL="120953" indent="0">
              <a:buNone/>
              <a:defRPr/>
            </a:pPr>
            <a:endParaRPr lang="pl-PL" sz="3527" dirty="0">
              <a:latin typeface="Calibri" pitchFamily="34" charset="0"/>
            </a:endParaRPr>
          </a:p>
          <a:p>
            <a:pPr marL="403177" indent="-282224">
              <a:buFont typeface="Wingdings 3"/>
              <a:buChar char=""/>
              <a:defRPr/>
            </a:pPr>
            <a:r>
              <a:rPr lang="pl-PL" sz="3527" dirty="0">
                <a:latin typeface="Calibri" pitchFamily="34" charset="0"/>
              </a:rPr>
              <a:t>żadna ze stron nie może osiągnąć celów bez udziału lub zgody drugiej strony;</a:t>
            </a:r>
          </a:p>
          <a:p>
            <a:pPr marL="120953" indent="0">
              <a:buNone/>
              <a:defRPr/>
            </a:pPr>
            <a:endParaRPr lang="pl-PL" sz="3527" dirty="0">
              <a:latin typeface="Calibri" pitchFamily="34" charset="0"/>
            </a:endParaRPr>
          </a:p>
          <a:p>
            <a:pPr marL="403177" indent="-282224">
              <a:buFont typeface="Wingdings 3"/>
              <a:buChar char=""/>
              <a:defRPr/>
            </a:pPr>
            <a:r>
              <a:rPr lang="pl-PL" sz="3527" dirty="0">
                <a:latin typeface="Calibri" pitchFamily="34" charset="0"/>
              </a:rPr>
              <a:t>strony blokują realizację swoich dążeń;</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74C40CF-D900-99A1-10FD-86D78EA219A4}"/>
              </a:ext>
            </a:extLst>
          </p:cNvPr>
          <p:cNvSpPr>
            <a:spLocks noGrp="1"/>
          </p:cNvSpPr>
          <p:nvPr>
            <p:ph type="ctrTitle"/>
          </p:nvPr>
        </p:nvSpPr>
        <p:spPr>
          <a:xfrm>
            <a:off x="5271097" y="1907629"/>
            <a:ext cx="4379352" cy="4564130"/>
          </a:xfrm>
          <a:noFill/>
        </p:spPr>
        <p:txBody>
          <a:bodyPr>
            <a:normAutofit/>
          </a:bodyPr>
          <a:lstStyle/>
          <a:p>
            <a:pPr algn="ctr">
              <a:lnSpc>
                <a:spcPts val="4200"/>
              </a:lnSpc>
            </a:pPr>
            <a:br>
              <a:rPr lang="pl-PL" sz="3600" dirty="0"/>
            </a:br>
            <a:br>
              <a:rPr lang="pl-PL" sz="3600" dirty="0"/>
            </a:br>
            <a:r>
              <a:rPr lang="pl-PL" sz="3600" dirty="0"/>
              <a:t>Dlaczego konflikty powstają?</a:t>
            </a:r>
          </a:p>
        </p:txBody>
      </p:sp>
      <p:pic>
        <p:nvPicPr>
          <p:cNvPr id="5" name="Picture 4" descr="Drewniane Figure ludzkie">
            <a:extLst>
              <a:ext uri="{FF2B5EF4-FFF2-40B4-BE49-F238E27FC236}">
                <a16:creationId xmlns:a16="http://schemas.microsoft.com/office/drawing/2014/main" id="{AA8DB2A2-538E-09AD-07B3-95212C142761}"/>
              </a:ext>
            </a:extLst>
          </p:cNvPr>
          <p:cNvPicPr>
            <a:picLocks noChangeAspect="1"/>
          </p:cNvPicPr>
          <p:nvPr/>
        </p:nvPicPr>
        <p:blipFill rotWithShape="1">
          <a:blip r:embed="rId3"/>
          <a:srcRect l="2794" r="53366" b="-1"/>
          <a:stretch/>
        </p:blipFill>
        <p:spPr>
          <a:xfrm>
            <a:off x="306145" y="11"/>
            <a:ext cx="4964952" cy="7559664"/>
          </a:xfrm>
          <a:prstGeom prst="rect">
            <a:avLst/>
          </a:prstGeom>
        </p:spPr>
      </p:pic>
    </p:spTree>
    <p:extLst>
      <p:ext uri="{BB962C8B-B14F-4D97-AF65-F5344CB8AC3E}">
        <p14:creationId xmlns:p14="http://schemas.microsoft.com/office/powerpoint/2010/main" val="11187386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48940-AC6C-08BC-20E6-3C36C8060E9D}"/>
            </a:ext>
          </a:extLst>
        </p:cNvPr>
        <p:cNvGrpSpPr/>
        <p:nvPr/>
      </p:nvGrpSpPr>
      <p:grpSpPr>
        <a:xfrm>
          <a:off x="0" y="0"/>
          <a:ext cx="0" cy="0"/>
          <a:chOff x="0" y="0"/>
          <a:chExt cx="0" cy="0"/>
        </a:xfrm>
      </p:grpSpPr>
      <p:sp>
        <p:nvSpPr>
          <p:cNvPr id="2" name="Symbol zastępczy numeru slajdu 1">
            <a:extLst>
              <a:ext uri="{FF2B5EF4-FFF2-40B4-BE49-F238E27FC236}">
                <a16:creationId xmlns:a16="http://schemas.microsoft.com/office/drawing/2014/main" id="{0B08DA6D-6277-67B7-642D-C2E42B45AB60}"/>
              </a:ext>
            </a:extLst>
          </p:cNvPr>
          <p:cNvSpPr>
            <a:spLocks noGrp="1"/>
          </p:cNvSpPr>
          <p:nvPr>
            <p:ph type="sldNum" sz="quarter" idx="10"/>
          </p:nvPr>
        </p:nvSpPr>
        <p:spPr/>
        <p:txBody>
          <a:bodyPr/>
          <a:lstStyle/>
          <a:p>
            <a:fld id="{EB4015AA-59F6-416B-87A6-8E3D940284E2}" type="slidenum">
              <a:rPr lang="pl-PL" smtClean="0"/>
              <a:pPr/>
              <a:t>9</a:t>
            </a:fld>
            <a:endParaRPr lang="pl-PL" dirty="0"/>
          </a:p>
        </p:txBody>
      </p:sp>
      <p:pic>
        <p:nvPicPr>
          <p:cNvPr id="5" name="Symbol zastępczy zawartości 4">
            <a:extLst>
              <a:ext uri="{FF2B5EF4-FFF2-40B4-BE49-F238E27FC236}">
                <a16:creationId xmlns:a16="http://schemas.microsoft.com/office/drawing/2014/main" id="{B13E9C17-CBA8-B56A-C523-266C0083CE83}"/>
              </a:ext>
            </a:extLst>
          </p:cNvPr>
          <p:cNvPicPr>
            <a:picLocks noGrp="1" noChangeAspect="1"/>
          </p:cNvPicPr>
          <p:nvPr>
            <p:ph idx="1"/>
          </p:nvPr>
        </p:nvPicPr>
        <p:blipFill>
          <a:blip r:embed="rId2"/>
          <a:stretch>
            <a:fillRect/>
          </a:stretch>
        </p:blipFill>
        <p:spPr>
          <a:xfrm>
            <a:off x="1354717" y="1331565"/>
            <a:ext cx="7230483" cy="4224894"/>
          </a:xfrm>
          <a:prstGeom prst="rect">
            <a:avLst/>
          </a:prstGeom>
        </p:spPr>
      </p:pic>
      <p:sp>
        <p:nvSpPr>
          <p:cNvPr id="6" name="Tytuł 1">
            <a:extLst>
              <a:ext uri="{FF2B5EF4-FFF2-40B4-BE49-F238E27FC236}">
                <a16:creationId xmlns:a16="http://schemas.microsoft.com/office/drawing/2014/main" id="{241D7366-082F-5C9C-3743-0CA63AFFF5BF}"/>
              </a:ext>
            </a:extLst>
          </p:cNvPr>
          <p:cNvSpPr>
            <a:spLocks noGrp="1"/>
          </p:cNvSpPr>
          <p:nvPr>
            <p:ph type="title"/>
          </p:nvPr>
        </p:nvSpPr>
        <p:spPr>
          <a:xfrm>
            <a:off x="1025426" y="5724053"/>
            <a:ext cx="7261411" cy="1245833"/>
          </a:xfrm>
        </p:spPr>
        <p:txBody>
          <a:bodyPr vert="horz" lIns="91440" tIns="45720" rIns="91440" bIns="45720" rtlCol="0" anchor="b">
            <a:normAutofit/>
          </a:bodyPr>
          <a:lstStyle/>
          <a:p>
            <a:pPr algn="ctr" defTabSz="914400" fontAlgn="auto">
              <a:spcAft>
                <a:spcPts val="0"/>
              </a:spcAft>
              <a:defRPr/>
            </a:pPr>
            <a:r>
              <a:rPr lang="pl-PL" sz="4400" dirty="0">
                <a:latin typeface="Aptos" panose="020B0004020202020204" pitchFamily="34" charset="0"/>
                <a:ea typeface="+mj-ea"/>
                <a:cs typeface="Angsana New" panose="02020603050405020304" pitchFamily="18" charset="-34"/>
              </a:rPr>
              <a:t>Wakacje</a:t>
            </a:r>
            <a:r>
              <a:rPr lang="en-US" sz="4400" b="1" kern="1200" dirty="0">
                <a:latin typeface="Aptos" panose="020B0004020202020204" pitchFamily="34" charset="0"/>
                <a:ea typeface="+mj-ea"/>
                <a:cs typeface="Angsana New" panose="02020603050405020304" pitchFamily="18" charset="-34"/>
              </a:rPr>
              <a:t> w Robbers Cave </a:t>
            </a:r>
            <a:br>
              <a:rPr lang="en-US" sz="2200" kern="1200" dirty="0">
                <a:latin typeface="Aptos" panose="020B0004020202020204" pitchFamily="34" charset="0"/>
                <a:ea typeface="+mj-ea"/>
                <a:cs typeface="Angsana New" panose="02020603050405020304" pitchFamily="18" charset="-34"/>
              </a:rPr>
            </a:br>
            <a:r>
              <a:rPr lang="en-US" sz="2200" kern="1200" dirty="0">
                <a:latin typeface="Aptos" panose="020B0004020202020204" pitchFamily="34" charset="0"/>
                <a:ea typeface="+mj-ea"/>
                <a:cs typeface="Angsana New" panose="02020603050405020304" pitchFamily="18" charset="-34"/>
              </a:rPr>
              <a:t>(</a:t>
            </a:r>
            <a:r>
              <a:rPr lang="pl-PL" sz="2200" kern="1200" dirty="0">
                <a:latin typeface="Aptos" panose="020B0004020202020204" pitchFamily="34" charset="0"/>
                <a:ea typeface="+mj-ea"/>
                <a:cs typeface="Angsana New" panose="02020603050405020304" pitchFamily="18" charset="-34"/>
              </a:rPr>
              <a:t>eksperyment </a:t>
            </a:r>
            <a:r>
              <a:rPr lang="en-US" sz="2200" kern="1200" dirty="0">
                <a:latin typeface="Aptos" panose="020B0004020202020204" pitchFamily="34" charset="0"/>
                <a:ea typeface="+mj-ea"/>
                <a:cs typeface="Angsana New" panose="02020603050405020304" pitchFamily="18" charset="-34"/>
              </a:rPr>
              <a:t>Sherif</a:t>
            </a:r>
            <a:r>
              <a:rPr lang="pl-PL" sz="2200" kern="1200" dirty="0">
                <a:latin typeface="Aptos" panose="020B0004020202020204" pitchFamily="34" charset="0"/>
                <a:ea typeface="+mj-ea"/>
                <a:cs typeface="Angsana New" panose="02020603050405020304" pitchFamily="18" charset="-34"/>
              </a:rPr>
              <a:t>a</a:t>
            </a:r>
            <a:r>
              <a:rPr lang="en-US" sz="2200" kern="1200" dirty="0">
                <a:latin typeface="Aptos" panose="020B0004020202020204" pitchFamily="34" charset="0"/>
                <a:ea typeface="+mj-ea"/>
                <a:cs typeface="Angsana New" panose="02020603050405020304" pitchFamily="18" charset="-34"/>
              </a:rPr>
              <a:t>, 1954,1958,1961)</a:t>
            </a:r>
          </a:p>
        </p:txBody>
      </p:sp>
    </p:spTree>
    <p:extLst>
      <p:ext uri="{BB962C8B-B14F-4D97-AF65-F5344CB8AC3E}">
        <p14:creationId xmlns:p14="http://schemas.microsoft.com/office/powerpoint/2010/main" val="512443390"/>
      </p:ext>
    </p:extLst>
  </p:cSld>
  <p:clrMapOvr>
    <a:masterClrMapping/>
  </p:clrMapOvr>
</p:sld>
</file>

<file path=ppt/theme/theme1.xml><?xml version="1.0" encoding="utf-8"?>
<a:theme xmlns:a="http://schemas.openxmlformats.org/drawingml/2006/main" name="Motyw pakietu Office">
  <a:themeElements>
    <a:clrScheme name="Niestandardowy 8">
      <a:dk1>
        <a:srgbClr val="000000"/>
      </a:dk1>
      <a:lt1>
        <a:srgbClr val="FFFFFF"/>
      </a:lt1>
      <a:dk2>
        <a:srgbClr val="002073"/>
      </a:dk2>
      <a:lt2>
        <a:srgbClr val="FFFFFF"/>
      </a:lt2>
      <a:accent1>
        <a:srgbClr val="003399"/>
      </a:accent1>
      <a:accent2>
        <a:srgbClr val="A6D3FF"/>
      </a:accent2>
      <a:accent3>
        <a:srgbClr val="FFD618"/>
      </a:accent3>
      <a:accent4>
        <a:srgbClr val="0051B0"/>
      </a:accent4>
      <a:accent5>
        <a:srgbClr val="6BB1E2"/>
      </a:accent5>
      <a:accent6>
        <a:srgbClr val="FFE60B"/>
      </a:accent6>
      <a:hlink>
        <a:srgbClr val="0563C1"/>
      </a:hlink>
      <a:folHlink>
        <a:srgbClr val="954F72"/>
      </a:folHlink>
    </a:clrScheme>
    <a:fontScheme name="Motyw pakietu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yw pakietu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zentacja1" id="{436F5452-C95B-4D43-A1C6-1CA5BE69C951}" vid="{ABE25C27-1E66-47F3-AA86-B88226738C33}"/>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036DF9CC6C6F6F408BECED7829EB77BB" ma:contentTypeVersion="8" ma:contentTypeDescription="Utwórz nowy dokument." ma:contentTypeScope="" ma:versionID="374e624cc67284b43172f821c4bbf923">
  <xsd:schema xmlns:xsd="http://www.w3.org/2001/XMLSchema" xmlns:xs="http://www.w3.org/2001/XMLSchema" xmlns:p="http://schemas.microsoft.com/office/2006/metadata/properties" xmlns:ns2="66cf2356-a1ad-49f5-82c2-8cb57264699b" targetNamespace="http://schemas.microsoft.com/office/2006/metadata/properties" ma:root="true" ma:fieldsID="01e8800729ff529ef1151a6eec8e5c4b" ns2:_="">
    <xsd:import namespace="66cf2356-a1ad-49f5-82c2-8cb57264699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cf2356-a1ad-49f5-82c2-8cb572646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B52C0A7-6532-4A3D-9F51-847C67B1C0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cf2356-a1ad-49f5-82c2-8cb5726469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5832E15-2B41-4BE7-860D-609EC2E5788E}">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351E073-0215-4585-92DA-16F97343232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Prezentacja z numerem strony</Template>
  <TotalTime>643</TotalTime>
  <Words>1997</Words>
  <Application>Microsoft Office PowerPoint</Application>
  <PresentationFormat>Niestandardowy</PresentationFormat>
  <Paragraphs>257</Paragraphs>
  <Slides>42</Slides>
  <Notes>23</Notes>
  <HiddenSlides>0</HiddenSlides>
  <MMClips>0</MMClips>
  <ScaleCrop>false</ScaleCrop>
  <HeadingPairs>
    <vt:vector size="6" baseType="variant">
      <vt:variant>
        <vt:lpstr>Używane czcionki</vt:lpstr>
      </vt:variant>
      <vt:variant>
        <vt:i4>7</vt:i4>
      </vt:variant>
      <vt:variant>
        <vt:lpstr>Motyw</vt:lpstr>
      </vt:variant>
      <vt:variant>
        <vt:i4>1</vt:i4>
      </vt:variant>
      <vt:variant>
        <vt:lpstr>Tytuły slajdów</vt:lpstr>
      </vt:variant>
      <vt:variant>
        <vt:i4>42</vt:i4>
      </vt:variant>
    </vt:vector>
  </HeadingPairs>
  <TitlesOfParts>
    <vt:vector size="50" baseType="lpstr">
      <vt:lpstr>Aptos</vt:lpstr>
      <vt:lpstr>Aptos Narrow</vt:lpstr>
      <vt:lpstr>Arial</vt:lpstr>
      <vt:lpstr>Calibri</vt:lpstr>
      <vt:lpstr>Open Sans</vt:lpstr>
      <vt:lpstr>Symbol</vt:lpstr>
      <vt:lpstr>Wingdings 3</vt:lpstr>
      <vt:lpstr>Motyw pakietu Office</vt:lpstr>
      <vt:lpstr>MEDIATOR SZKOLNY  Moduł 1: Podstawy wiedzy  o mechanizmach powstawania, eskalacji  i rozwiązywania konfliktów  (16 godzin)  dr Monika Wichłacz</vt:lpstr>
      <vt:lpstr>Prezentacja programu PowerPoint</vt:lpstr>
      <vt:lpstr>Zakładamy, że inni nas rozumieją.   Zakładamy, że możemy zrozumieć innych jeśli będziemy się starać i  słuchać wystarczająco uważnie   Zakładamy, że inni ludzie postrzegają świat w taki sam sposób jak my.   Zakładamy, że inni ludzie nadają słowom takie same znaczenia jak my.   Zakładamy, że inni ludzie będą reagować tak samo jak my.  </vt:lpstr>
      <vt:lpstr>Pytania osobiste</vt:lpstr>
      <vt:lpstr>Pytania w odniesieniu do konfliktu szkolnego</vt:lpstr>
      <vt:lpstr>Konflikt</vt:lpstr>
      <vt:lpstr>Sytuacja konfliktowa </vt:lpstr>
      <vt:lpstr>  Dlaczego konflikty powstają?</vt:lpstr>
      <vt:lpstr>Wakacje w Robbers Cave  (eksperyment Sherifa, 1954,1958,1961)</vt:lpstr>
      <vt:lpstr>Fazy eksperymentu</vt:lpstr>
      <vt:lpstr>Prezentacja programu PowerPoint</vt:lpstr>
      <vt:lpstr>   Realistyczna teoria konfliktu</vt:lpstr>
      <vt:lpstr>Eksperyment H. Tajfela (1971)</vt:lpstr>
      <vt:lpstr>Społeczna kategoryzacja</vt:lpstr>
      <vt:lpstr> Niebieskie oczy, brązowe oczy   Eksperyment J. Elliott (1968)</vt:lpstr>
      <vt:lpstr>Koło konfliktu Moore’a </vt:lpstr>
      <vt:lpstr>Przyczyny konfliktów szkolnych </vt:lpstr>
      <vt:lpstr> Między uczniami:</vt:lpstr>
      <vt:lpstr>Między uczniami a nauczycielami:</vt:lpstr>
      <vt:lpstr>     Pomiędzy nauczycielami:</vt:lpstr>
      <vt:lpstr>Pomiędzy rodzicami i nauczycielami (administratorami): </vt:lpstr>
      <vt:lpstr>Struktura organizacyjna/instytucjonalna szkoły jako źródło konfliktów</vt:lpstr>
      <vt:lpstr>Elementy konfliktu</vt:lpstr>
      <vt:lpstr>Analiza konfliktu</vt:lpstr>
      <vt:lpstr>Prezentacja programu PowerPoint</vt:lpstr>
      <vt:lpstr>Typy   konfliktów</vt:lpstr>
      <vt:lpstr>Prezentacja programu PowerPoint</vt:lpstr>
      <vt:lpstr>Dynamika konfliktu</vt:lpstr>
      <vt:lpstr>ESKALACJA KONFLIKTU </vt:lpstr>
      <vt:lpstr>Prezentacja programu PowerPoint</vt:lpstr>
      <vt:lpstr>Prezentacja programu PowerPoint</vt:lpstr>
      <vt:lpstr>Prezentacja programu PowerPoint</vt:lpstr>
      <vt:lpstr>Prezentacja programu PowerPoint</vt:lpstr>
      <vt:lpstr>Proces afektywnej polaryzacji</vt:lpstr>
      <vt:lpstr>Prezentacja programu PowerPoint</vt:lpstr>
      <vt:lpstr>Potencjalne błędy w podejściu nauczycieli do konfliktu (między uczniami lub między uczniami a pracownikami szkoły)</vt:lpstr>
      <vt:lpstr>Metody opanowania konfliktu</vt:lpstr>
      <vt:lpstr>Tradycyjny sposób zarządzania konfliktami szkolnymi</vt:lpstr>
      <vt:lpstr>Ograniczenia</vt:lpstr>
      <vt:lpstr>Prezentacja programu PowerPoint</vt:lpstr>
      <vt:lpstr>Prezentacja programu PowerPoint</vt:lpstr>
      <vt:lpstr>Dziękuję za udział w szkoleniu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Sowiński Piotr</dc:creator>
  <cp:lastModifiedBy>Kasia K</cp:lastModifiedBy>
  <cp:revision>22</cp:revision>
  <dcterms:created xsi:type="dcterms:W3CDTF">2022-06-22T09:40:44Z</dcterms:created>
  <dcterms:modified xsi:type="dcterms:W3CDTF">2025-08-20T20:23:57Z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0x010100036DF9CC6C6F6F408BECED7829EB77BB</vt:lpwstr>
  </property>
</Properties>
</file>